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4" r:id="rId5"/>
    <p:sldMasterId id="214748371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5143500" cx="9144000"/>
  <p:notesSz cx="6858000" cy="9144000"/>
  <p:embeddedFontLst>
    <p:embeddedFont>
      <p:font typeface="Crimson Pro Medium"/>
      <p:regular r:id="rId44"/>
      <p:bold r:id="rId45"/>
      <p:italic r:id="rId46"/>
      <p:boldItalic r:id="rId47"/>
    </p:embeddedFont>
    <p:embeddedFont>
      <p:font typeface="Crimson Pro"/>
      <p:regular r:id="rId48"/>
      <p:bold r:id="rId49"/>
      <p:italic r:id="rId50"/>
      <p:boldItalic r:id="rId51"/>
    </p:embeddedFont>
    <p:embeddedFont>
      <p:font typeface="Space Grotesk Medium"/>
      <p:regular r:id="rId52"/>
      <p:bold r:id="rId53"/>
    </p:embeddedFont>
    <p:embeddedFont>
      <p:font typeface="Space Grotesk SemiBold"/>
      <p:regular r:id="rId54"/>
      <p:bold r:id="rId55"/>
    </p:embeddedFont>
    <p:embeddedFont>
      <p:font typeface="Crimson Pro SemiBold"/>
      <p:regular r:id="rId56"/>
      <p:bold r:id="rId57"/>
      <p:italic r:id="rId58"/>
      <p:boldItalic r:id="rId59"/>
    </p:embeddedFont>
    <p:embeddedFont>
      <p:font typeface="Space Grotesk"/>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704CE62-9843-4178-982B-7A4E7579F7F8}">
  <a:tblStyle styleId="{3704CE62-9843-4178-982B-7A4E7579F7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CrimsonProMedium-regular.fntdata"/><Relationship Id="rId43" Type="http://schemas.openxmlformats.org/officeDocument/2006/relationships/slide" Target="slides/slide36.xml"/><Relationship Id="rId46" Type="http://schemas.openxmlformats.org/officeDocument/2006/relationships/font" Target="fonts/CrimsonProMedium-italic.fntdata"/><Relationship Id="rId45" Type="http://schemas.openxmlformats.org/officeDocument/2006/relationships/font" Target="fonts/CrimsonPro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CrimsonPro-regular.fntdata"/><Relationship Id="rId47" Type="http://schemas.openxmlformats.org/officeDocument/2006/relationships/font" Target="fonts/CrimsonProMedium-boldItalic.fntdata"/><Relationship Id="rId49" Type="http://schemas.openxmlformats.org/officeDocument/2006/relationships/font" Target="fonts/CrimsonPr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1" Type="http://schemas.openxmlformats.org/officeDocument/2006/relationships/font" Target="fonts/SpaceGrotesk-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SpaceGrotesk-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CrimsonPro-boldItalic.fntdata"/><Relationship Id="rId50" Type="http://schemas.openxmlformats.org/officeDocument/2006/relationships/font" Target="fonts/CrimsonPro-italic.fntdata"/><Relationship Id="rId53" Type="http://schemas.openxmlformats.org/officeDocument/2006/relationships/font" Target="fonts/SpaceGroteskMedium-bold.fntdata"/><Relationship Id="rId52" Type="http://schemas.openxmlformats.org/officeDocument/2006/relationships/font" Target="fonts/SpaceGroteskMedium-regular.fntdata"/><Relationship Id="rId11" Type="http://schemas.openxmlformats.org/officeDocument/2006/relationships/slide" Target="slides/slide4.xml"/><Relationship Id="rId55" Type="http://schemas.openxmlformats.org/officeDocument/2006/relationships/font" Target="fonts/SpaceGroteskSemiBold-bold.fntdata"/><Relationship Id="rId10" Type="http://schemas.openxmlformats.org/officeDocument/2006/relationships/slide" Target="slides/slide3.xml"/><Relationship Id="rId54" Type="http://schemas.openxmlformats.org/officeDocument/2006/relationships/font" Target="fonts/SpaceGroteskSemiBold-regular.fntdata"/><Relationship Id="rId13" Type="http://schemas.openxmlformats.org/officeDocument/2006/relationships/slide" Target="slides/slide6.xml"/><Relationship Id="rId57" Type="http://schemas.openxmlformats.org/officeDocument/2006/relationships/font" Target="fonts/CrimsonProSemiBold-bold.fntdata"/><Relationship Id="rId12" Type="http://schemas.openxmlformats.org/officeDocument/2006/relationships/slide" Target="slides/slide5.xml"/><Relationship Id="rId56" Type="http://schemas.openxmlformats.org/officeDocument/2006/relationships/font" Target="fonts/CrimsonProSemiBold-regular.fntdata"/><Relationship Id="rId15" Type="http://schemas.openxmlformats.org/officeDocument/2006/relationships/slide" Target="slides/slide8.xml"/><Relationship Id="rId59" Type="http://schemas.openxmlformats.org/officeDocument/2006/relationships/font" Target="fonts/CrimsonProSemiBold-boldItalic.fntdata"/><Relationship Id="rId14" Type="http://schemas.openxmlformats.org/officeDocument/2006/relationships/slide" Target="slides/slide7.xml"/><Relationship Id="rId58" Type="http://schemas.openxmlformats.org/officeDocument/2006/relationships/font" Target="fonts/CrimsonProSemi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320877fac15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320877fac15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320877fac15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320877fac15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320877fac15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320877fac15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320877fac15_1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320877fac15_1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20877fac15_1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20877fac15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20877fac15_1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20877fac15_1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320877fac15_1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320877fac15_1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20877fac15_1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20877fac15_1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320877fac15_1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320877fac15_1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320877fac15_1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320877fac15_1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1fd26d06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1fd26d06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did not use the images shown here to train our model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320877fac15_1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320877fac15_1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320877fac15_1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320877fac15_1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320877fac15_1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320877fac15_1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320877fac15_1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320877fac15_1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320877fac15_1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320877fac15_1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320877fac15_1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320877fac15_1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320877fac15_1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320877fac15_1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320877fac15_1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320877fac15_1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320877fac15_1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320877fac15_1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320877fac15_1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320877fac15_1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20877fac15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20877fac15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320877fac15_1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320877fac15_1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32022c147a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32022c147a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32022c147a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32022c147a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31fd26d06b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31fd26d06b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32022c147a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32022c147a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32022c147a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32022c147a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32022c147a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32022c147a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320877fac15_1_1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320877fac15_1_1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20877fac1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20877fac1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20877fac15_1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20877fac15_1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20877fac15_1_1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20877fac15_1_1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20877fac15_1_1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320877fac15_1_1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320877fac15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320877fac15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 name="Google Shape;13;p2"/>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 name="Google Shape;14;p2"/>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0" name="Google Shape;70;p11"/>
          <p:cNvSpPr txBox="1"/>
          <p:nvPr>
            <p:ph idx="1" type="body"/>
          </p:nvPr>
        </p:nvSpPr>
        <p:spPr>
          <a:xfrm rot="5400000">
            <a:off x="1154550" y="-125850"/>
            <a:ext cx="2262900"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1" name="Google Shape;71;p11"/>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2" name="Google Shape;72;p11"/>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3" name="Google Shape;73;p11"/>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2366100" y="1085919"/>
            <a:ext cx="2925900"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6" name="Google Shape;76;p12"/>
          <p:cNvSpPr txBox="1"/>
          <p:nvPr>
            <p:ph idx="1" type="body"/>
          </p:nvPr>
        </p:nvSpPr>
        <p:spPr>
          <a:xfrm rot="5400000">
            <a:off x="270600" y="95319"/>
            <a:ext cx="2925900"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7" name="Google Shape;77;p12"/>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 name="Google Shape;78;p12"/>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9" name="Google Shape;79;p12"/>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cxnSp>
        <p:nvCxnSpPr>
          <p:cNvPr id="81" name="Google Shape;81;p1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82" name="Google Shape;82;p13"/>
          <p:cNvSpPr txBox="1"/>
          <p:nvPr>
            <p:ph type="title"/>
          </p:nvPr>
        </p:nvSpPr>
        <p:spPr>
          <a:xfrm>
            <a:off x="311700" y="372500"/>
            <a:ext cx="8520600" cy="733500"/>
          </a:xfrm>
          <a:prstGeom prst="rect">
            <a:avLst/>
          </a:prstGeom>
        </p:spPr>
        <p:txBody>
          <a:bodyPr anchorCtr="0" anchor="ctr" bIns="22850" lIns="45725" spcFirstLastPara="1" rIns="45725" wrap="square" tIns="22850">
            <a:normAutofit/>
          </a:bodyPr>
          <a:lstStyle>
            <a:lvl1pPr lvl="0">
              <a:spcBef>
                <a:spcPts val="0"/>
              </a:spcBef>
              <a:spcAft>
                <a:spcPts val="0"/>
              </a:spcAft>
              <a:buSzPts val="22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3" name="Google Shape;83;p13"/>
          <p:cNvSpPr txBox="1"/>
          <p:nvPr>
            <p:ph idx="1" type="body"/>
          </p:nvPr>
        </p:nvSpPr>
        <p:spPr>
          <a:xfrm>
            <a:off x="311700" y="1468825"/>
            <a:ext cx="8520600" cy="3099900"/>
          </a:xfrm>
          <a:prstGeom prst="rect">
            <a:avLst/>
          </a:prstGeom>
        </p:spPr>
        <p:txBody>
          <a:bodyPr anchorCtr="0" anchor="t" bIns="22850" lIns="45725" spcFirstLastPara="1" rIns="45725" wrap="square" tIns="22850">
            <a:normAutofit/>
          </a:bodyPr>
          <a:lstStyle>
            <a:lvl1pPr indent="-330200" lvl="0" marL="457200">
              <a:spcBef>
                <a:spcPts val="300"/>
              </a:spcBef>
              <a:spcAft>
                <a:spcPts val="0"/>
              </a:spcAft>
              <a:buSzPts val="1600"/>
              <a:buChar char="•"/>
              <a:defRPr/>
            </a:lvl1pPr>
            <a:lvl2pPr indent="-317500" lvl="1" marL="914400">
              <a:spcBef>
                <a:spcPts val="300"/>
              </a:spcBef>
              <a:spcAft>
                <a:spcPts val="0"/>
              </a:spcAft>
              <a:buSzPts val="1400"/>
              <a:buChar char="–"/>
              <a:defRPr/>
            </a:lvl2pPr>
            <a:lvl3pPr indent="-304800" lvl="2" marL="1371600">
              <a:spcBef>
                <a:spcPts val="200"/>
              </a:spcBef>
              <a:spcAft>
                <a:spcPts val="0"/>
              </a:spcAft>
              <a:buSzPts val="1200"/>
              <a:buChar char="•"/>
              <a:defRPr/>
            </a:lvl3pPr>
            <a:lvl4pPr indent="-292100" lvl="3" marL="1828800">
              <a:spcBef>
                <a:spcPts val="200"/>
              </a:spcBef>
              <a:spcAft>
                <a:spcPts val="0"/>
              </a:spcAft>
              <a:buSzPts val="1000"/>
              <a:buChar char="–"/>
              <a:defRPr/>
            </a:lvl4pPr>
            <a:lvl5pPr indent="-292100" lvl="4" marL="2286000">
              <a:spcBef>
                <a:spcPts val="200"/>
              </a:spcBef>
              <a:spcAft>
                <a:spcPts val="0"/>
              </a:spcAft>
              <a:buSzPts val="1000"/>
              <a:buChar char="»"/>
              <a:defRPr/>
            </a:lvl5pPr>
            <a:lvl6pPr indent="-292100" lvl="5" marL="2743200">
              <a:spcBef>
                <a:spcPts val="200"/>
              </a:spcBef>
              <a:spcAft>
                <a:spcPts val="0"/>
              </a:spcAft>
              <a:buSzPts val="1000"/>
              <a:buChar char="•"/>
              <a:defRPr/>
            </a:lvl6pPr>
            <a:lvl7pPr indent="-292100" lvl="6" marL="3200400">
              <a:spcBef>
                <a:spcPts val="200"/>
              </a:spcBef>
              <a:spcAft>
                <a:spcPts val="0"/>
              </a:spcAft>
              <a:buSzPts val="1000"/>
              <a:buChar char="•"/>
              <a:defRPr/>
            </a:lvl7pPr>
            <a:lvl8pPr indent="-292100" lvl="7" marL="3657600">
              <a:spcBef>
                <a:spcPts val="200"/>
              </a:spcBef>
              <a:spcAft>
                <a:spcPts val="0"/>
              </a:spcAft>
              <a:buSzPts val="1000"/>
              <a:buChar char="•"/>
              <a:defRPr/>
            </a:lvl8pPr>
            <a:lvl9pPr indent="-292100" lvl="8" marL="4114800">
              <a:spcBef>
                <a:spcPts val="200"/>
              </a:spcBef>
              <a:spcAft>
                <a:spcPts val="0"/>
              </a:spcAft>
              <a:buSzPts val="1000"/>
              <a:buChar char="•"/>
              <a:defRPr/>
            </a:lvl9pPr>
          </a:lstStyle>
          <a:p/>
        </p:txBody>
      </p:sp>
      <p:sp>
        <p:nvSpPr>
          <p:cNvPr id="84" name="Google Shape;84;p13"/>
          <p:cNvSpPr txBox="1"/>
          <p:nvPr>
            <p:ph idx="12" type="sldNum"/>
          </p:nvPr>
        </p:nvSpPr>
        <p:spPr>
          <a:xfrm>
            <a:off x="8472458" y="4663217"/>
            <a:ext cx="548700" cy="393600"/>
          </a:xfrm>
          <a:prstGeom prst="rect">
            <a:avLst/>
          </a:prstGeom>
        </p:spPr>
        <p:txBody>
          <a:bodyPr anchorCtr="0" anchor="ctr" bIns="22850" lIns="45725" spcFirstLastPara="1" rIns="45725" wrap="square" tIns="2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lt2"/>
        </a:solidFill>
      </p:bgPr>
    </p:bg>
    <p:spTree>
      <p:nvGrpSpPr>
        <p:cNvPr id="88" name="Shape 88"/>
        <p:cNvGrpSpPr/>
        <p:nvPr/>
      </p:nvGrpSpPr>
      <p:grpSpPr>
        <a:xfrm>
          <a:off x="0" y="0"/>
          <a:ext cx="0" cy="0"/>
          <a:chOff x="0" y="0"/>
          <a:chExt cx="0" cy="0"/>
        </a:xfrm>
      </p:grpSpPr>
      <p:sp>
        <p:nvSpPr>
          <p:cNvPr id="89" name="Google Shape;89;p15"/>
          <p:cNvSpPr/>
          <p:nvPr>
            <p:ph idx="2" type="pic"/>
          </p:nvPr>
        </p:nvSpPr>
        <p:spPr>
          <a:xfrm>
            <a:off x="0" y="0"/>
            <a:ext cx="9144000" cy="5143500"/>
          </a:xfrm>
          <a:prstGeom prst="rect">
            <a:avLst/>
          </a:prstGeom>
          <a:noFill/>
          <a:ln>
            <a:noFill/>
          </a:ln>
        </p:spPr>
      </p:sp>
      <p:sp>
        <p:nvSpPr>
          <p:cNvPr id="90" name="Google Shape;90;p15"/>
          <p:cNvSpPr txBox="1"/>
          <p:nvPr>
            <p:ph type="title"/>
          </p:nvPr>
        </p:nvSpPr>
        <p:spPr>
          <a:xfrm>
            <a:off x="285750" y="1639500"/>
            <a:ext cx="8572500" cy="1864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200"/>
              <a:buNone/>
              <a:defRPr sz="7200"/>
            </a:lvl1pPr>
            <a:lvl2pPr lvl="1">
              <a:lnSpc>
                <a:spcPct val="80000"/>
              </a:lnSpc>
              <a:spcBef>
                <a:spcPts val="0"/>
              </a:spcBef>
              <a:spcAft>
                <a:spcPts val="0"/>
              </a:spcAft>
              <a:buClr>
                <a:schemeClr val="dk1"/>
              </a:buClr>
              <a:buSzPts val="7200"/>
              <a:buNone/>
              <a:defRPr sz="7200"/>
            </a:lvl2pPr>
            <a:lvl3pPr lvl="2">
              <a:lnSpc>
                <a:spcPct val="80000"/>
              </a:lnSpc>
              <a:spcBef>
                <a:spcPts val="0"/>
              </a:spcBef>
              <a:spcAft>
                <a:spcPts val="0"/>
              </a:spcAft>
              <a:buClr>
                <a:schemeClr val="dk1"/>
              </a:buClr>
              <a:buSzPts val="7200"/>
              <a:buNone/>
              <a:defRPr sz="7200"/>
            </a:lvl3pPr>
            <a:lvl4pPr lvl="3">
              <a:lnSpc>
                <a:spcPct val="80000"/>
              </a:lnSpc>
              <a:spcBef>
                <a:spcPts val="0"/>
              </a:spcBef>
              <a:spcAft>
                <a:spcPts val="0"/>
              </a:spcAft>
              <a:buClr>
                <a:schemeClr val="dk1"/>
              </a:buClr>
              <a:buSzPts val="7200"/>
              <a:buNone/>
              <a:defRPr sz="7200"/>
            </a:lvl4pPr>
            <a:lvl5pPr lvl="4">
              <a:lnSpc>
                <a:spcPct val="80000"/>
              </a:lnSpc>
              <a:spcBef>
                <a:spcPts val="0"/>
              </a:spcBef>
              <a:spcAft>
                <a:spcPts val="0"/>
              </a:spcAft>
              <a:buClr>
                <a:schemeClr val="dk1"/>
              </a:buClr>
              <a:buSzPts val="7200"/>
              <a:buNone/>
              <a:defRPr sz="7200"/>
            </a:lvl5pPr>
            <a:lvl6pPr lvl="5">
              <a:lnSpc>
                <a:spcPct val="80000"/>
              </a:lnSpc>
              <a:spcBef>
                <a:spcPts val="0"/>
              </a:spcBef>
              <a:spcAft>
                <a:spcPts val="0"/>
              </a:spcAft>
              <a:buClr>
                <a:schemeClr val="dk1"/>
              </a:buClr>
              <a:buSzPts val="7200"/>
              <a:buNone/>
              <a:defRPr sz="7200"/>
            </a:lvl6pPr>
            <a:lvl7pPr lvl="6">
              <a:lnSpc>
                <a:spcPct val="80000"/>
              </a:lnSpc>
              <a:spcBef>
                <a:spcPts val="0"/>
              </a:spcBef>
              <a:spcAft>
                <a:spcPts val="0"/>
              </a:spcAft>
              <a:buClr>
                <a:schemeClr val="dk1"/>
              </a:buClr>
              <a:buSzPts val="7200"/>
              <a:buNone/>
              <a:defRPr sz="7200"/>
            </a:lvl7pPr>
            <a:lvl8pPr lvl="7">
              <a:lnSpc>
                <a:spcPct val="80000"/>
              </a:lnSpc>
              <a:spcBef>
                <a:spcPts val="0"/>
              </a:spcBef>
              <a:spcAft>
                <a:spcPts val="0"/>
              </a:spcAft>
              <a:buClr>
                <a:schemeClr val="dk1"/>
              </a:buClr>
              <a:buSzPts val="7200"/>
              <a:buNone/>
              <a:defRPr sz="7200"/>
            </a:lvl8pPr>
            <a:lvl9pPr lvl="8">
              <a:lnSpc>
                <a:spcPct val="80000"/>
              </a:lnSpc>
              <a:spcBef>
                <a:spcPts val="0"/>
              </a:spcBef>
              <a:spcAft>
                <a:spcPts val="0"/>
              </a:spcAft>
              <a:buClr>
                <a:schemeClr val="dk1"/>
              </a:buClr>
              <a:buSzPts val="7200"/>
              <a:buNone/>
              <a:defRPr sz="7200"/>
            </a:lvl9pPr>
          </a:lstStyle>
          <a:p/>
        </p:txBody>
      </p:sp>
      <p:sp>
        <p:nvSpPr>
          <p:cNvPr id="91" name="Google Shape;91;p15"/>
          <p:cNvSpPr txBox="1"/>
          <p:nvPr>
            <p:ph idx="1" type="subTitle"/>
          </p:nvPr>
        </p:nvSpPr>
        <p:spPr>
          <a:xfrm>
            <a:off x="342750" y="3820125"/>
            <a:ext cx="2148300" cy="5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92" name="Google Shape;92;p15"/>
          <p:cNvSpPr txBox="1"/>
          <p:nvPr>
            <p:ph idx="3" type="subTitle"/>
          </p:nvPr>
        </p:nvSpPr>
        <p:spPr>
          <a:xfrm>
            <a:off x="6652800" y="3820125"/>
            <a:ext cx="2148300" cy="553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type="secHead">
  <p:cSld name="SECTION_HEADER">
    <p:spTree>
      <p:nvGrpSpPr>
        <p:cNvPr id="93" name="Shape 93"/>
        <p:cNvGrpSpPr/>
        <p:nvPr/>
      </p:nvGrpSpPr>
      <p:grpSpPr>
        <a:xfrm>
          <a:off x="0" y="0"/>
          <a:ext cx="0" cy="0"/>
          <a:chOff x="0" y="0"/>
          <a:chExt cx="0" cy="0"/>
        </a:xfrm>
      </p:grpSpPr>
      <p:sp>
        <p:nvSpPr>
          <p:cNvPr id="94" name="Google Shape;94;p16"/>
          <p:cNvSpPr/>
          <p:nvPr>
            <p:ph idx="2" type="pic"/>
          </p:nvPr>
        </p:nvSpPr>
        <p:spPr>
          <a:xfrm>
            <a:off x="0" y="0"/>
            <a:ext cx="9144000" cy="5143500"/>
          </a:xfrm>
          <a:prstGeom prst="rect">
            <a:avLst/>
          </a:prstGeom>
          <a:noFill/>
          <a:ln>
            <a:noFill/>
          </a:ln>
        </p:spPr>
      </p:sp>
      <p:sp>
        <p:nvSpPr>
          <p:cNvPr id="95" name="Google Shape;95;p16"/>
          <p:cNvSpPr txBox="1"/>
          <p:nvPr>
            <p:ph type="title"/>
          </p:nvPr>
        </p:nvSpPr>
        <p:spPr>
          <a:xfrm>
            <a:off x="4634650" y="223475"/>
            <a:ext cx="4280700" cy="1731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7200"/>
              <a:buNone/>
              <a:defRPr sz="7200"/>
            </a:lvl1pPr>
            <a:lvl2pPr lvl="1">
              <a:spcBef>
                <a:spcPts val="0"/>
              </a:spcBef>
              <a:spcAft>
                <a:spcPts val="0"/>
              </a:spcAft>
              <a:buClr>
                <a:schemeClr val="dk1"/>
              </a:buClr>
              <a:buSzPts val="7200"/>
              <a:buNone/>
              <a:defRPr sz="7200"/>
            </a:lvl2pPr>
            <a:lvl3pPr lvl="2">
              <a:spcBef>
                <a:spcPts val="0"/>
              </a:spcBef>
              <a:spcAft>
                <a:spcPts val="0"/>
              </a:spcAft>
              <a:buClr>
                <a:schemeClr val="dk1"/>
              </a:buClr>
              <a:buSzPts val="7200"/>
              <a:buNone/>
              <a:defRPr sz="7200"/>
            </a:lvl3pPr>
            <a:lvl4pPr lvl="3">
              <a:spcBef>
                <a:spcPts val="0"/>
              </a:spcBef>
              <a:spcAft>
                <a:spcPts val="0"/>
              </a:spcAft>
              <a:buClr>
                <a:schemeClr val="dk1"/>
              </a:buClr>
              <a:buSzPts val="7200"/>
              <a:buNone/>
              <a:defRPr sz="7200"/>
            </a:lvl4pPr>
            <a:lvl5pPr lvl="4">
              <a:spcBef>
                <a:spcPts val="0"/>
              </a:spcBef>
              <a:spcAft>
                <a:spcPts val="0"/>
              </a:spcAft>
              <a:buClr>
                <a:schemeClr val="dk1"/>
              </a:buClr>
              <a:buSzPts val="7200"/>
              <a:buNone/>
              <a:defRPr sz="7200"/>
            </a:lvl5pPr>
            <a:lvl6pPr lvl="5">
              <a:spcBef>
                <a:spcPts val="0"/>
              </a:spcBef>
              <a:spcAft>
                <a:spcPts val="0"/>
              </a:spcAft>
              <a:buClr>
                <a:schemeClr val="dk1"/>
              </a:buClr>
              <a:buSzPts val="7200"/>
              <a:buNone/>
              <a:defRPr sz="7200"/>
            </a:lvl6pPr>
            <a:lvl7pPr lvl="6">
              <a:spcBef>
                <a:spcPts val="0"/>
              </a:spcBef>
              <a:spcAft>
                <a:spcPts val="0"/>
              </a:spcAft>
              <a:buClr>
                <a:schemeClr val="dk1"/>
              </a:buClr>
              <a:buSzPts val="7200"/>
              <a:buNone/>
              <a:defRPr sz="7200"/>
            </a:lvl7pPr>
            <a:lvl8pPr lvl="7">
              <a:spcBef>
                <a:spcPts val="0"/>
              </a:spcBef>
              <a:spcAft>
                <a:spcPts val="0"/>
              </a:spcAft>
              <a:buClr>
                <a:schemeClr val="dk1"/>
              </a:buClr>
              <a:buSzPts val="7200"/>
              <a:buNone/>
              <a:defRPr sz="7200"/>
            </a:lvl8pPr>
            <a:lvl9pPr lvl="8">
              <a:spcBef>
                <a:spcPts val="0"/>
              </a:spcBef>
              <a:spcAft>
                <a:spcPts val="0"/>
              </a:spcAft>
              <a:buClr>
                <a:schemeClr val="dk1"/>
              </a:buClr>
              <a:buSzPts val="7200"/>
              <a:buNone/>
              <a:defRPr sz="7200"/>
            </a:lvl9pPr>
          </a:lstStyle>
          <a:p/>
        </p:txBody>
      </p:sp>
      <p:sp>
        <p:nvSpPr>
          <p:cNvPr id="96" name="Google Shape;96;p16"/>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6000"/>
              <a:buNone/>
              <a:defRPr sz="6000"/>
            </a:lvl1pPr>
            <a:lvl2pPr lvl="1" algn="ctr">
              <a:spcBef>
                <a:spcPts val="0"/>
              </a:spcBef>
              <a:spcAft>
                <a:spcPts val="0"/>
              </a:spcAft>
              <a:buClr>
                <a:schemeClr val="dk1"/>
              </a:buClr>
              <a:buSzPts val="6000"/>
              <a:buNone/>
              <a:defRPr sz="6000"/>
            </a:lvl2pPr>
            <a:lvl3pPr lvl="2" algn="ctr">
              <a:spcBef>
                <a:spcPts val="0"/>
              </a:spcBef>
              <a:spcAft>
                <a:spcPts val="0"/>
              </a:spcAft>
              <a:buClr>
                <a:schemeClr val="dk1"/>
              </a:buClr>
              <a:buSzPts val="6000"/>
              <a:buNone/>
              <a:defRPr sz="6000"/>
            </a:lvl3pPr>
            <a:lvl4pPr lvl="3" algn="ctr">
              <a:spcBef>
                <a:spcPts val="0"/>
              </a:spcBef>
              <a:spcAft>
                <a:spcPts val="0"/>
              </a:spcAft>
              <a:buClr>
                <a:schemeClr val="dk1"/>
              </a:buClr>
              <a:buSzPts val="6000"/>
              <a:buNone/>
              <a:defRPr sz="6000"/>
            </a:lvl4pPr>
            <a:lvl5pPr lvl="4" algn="ctr">
              <a:spcBef>
                <a:spcPts val="0"/>
              </a:spcBef>
              <a:spcAft>
                <a:spcPts val="0"/>
              </a:spcAft>
              <a:buClr>
                <a:schemeClr val="dk1"/>
              </a:buClr>
              <a:buSzPts val="6000"/>
              <a:buNone/>
              <a:defRPr sz="6000"/>
            </a:lvl5pPr>
            <a:lvl6pPr lvl="5" algn="ctr">
              <a:spcBef>
                <a:spcPts val="0"/>
              </a:spcBef>
              <a:spcAft>
                <a:spcPts val="0"/>
              </a:spcAft>
              <a:buClr>
                <a:schemeClr val="dk1"/>
              </a:buClr>
              <a:buSzPts val="6000"/>
              <a:buNone/>
              <a:defRPr sz="6000"/>
            </a:lvl6pPr>
            <a:lvl7pPr lvl="6" algn="ctr">
              <a:spcBef>
                <a:spcPts val="0"/>
              </a:spcBef>
              <a:spcAft>
                <a:spcPts val="0"/>
              </a:spcAft>
              <a:buClr>
                <a:schemeClr val="dk1"/>
              </a:buClr>
              <a:buSzPts val="6000"/>
              <a:buNone/>
              <a:defRPr sz="6000"/>
            </a:lvl7pPr>
            <a:lvl8pPr lvl="7" algn="ctr">
              <a:spcBef>
                <a:spcPts val="0"/>
              </a:spcBef>
              <a:spcAft>
                <a:spcPts val="0"/>
              </a:spcAft>
              <a:buClr>
                <a:schemeClr val="dk1"/>
              </a:buClr>
              <a:buSzPts val="6000"/>
              <a:buNone/>
              <a:defRPr sz="6000"/>
            </a:lvl8pPr>
            <a:lvl9pPr lvl="8" algn="ctr">
              <a:spcBef>
                <a:spcPts val="0"/>
              </a:spcBef>
              <a:spcAft>
                <a:spcPts val="0"/>
              </a:spcAft>
              <a:buClr>
                <a:schemeClr val="dk1"/>
              </a:buClr>
              <a:buSzPts val="6000"/>
              <a:buNone/>
              <a:defRPr sz="6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type="tx">
  <p:cSld name="TITLE_AND_BODY">
    <p:bg>
      <p:bgPr>
        <a:solidFill>
          <a:schemeClr val="dk1"/>
        </a:solidFill>
      </p:bgPr>
    </p:bg>
    <p:spTree>
      <p:nvGrpSpPr>
        <p:cNvPr id="97" name="Shape 97"/>
        <p:cNvGrpSpPr/>
        <p:nvPr/>
      </p:nvGrpSpPr>
      <p:grpSpPr>
        <a:xfrm>
          <a:off x="0" y="0"/>
          <a:ext cx="0" cy="0"/>
          <a:chOff x="0" y="0"/>
          <a:chExt cx="0" cy="0"/>
        </a:xfrm>
      </p:grpSpPr>
      <p:sp>
        <p:nvSpPr>
          <p:cNvPr id="98" name="Google Shape;98;p17"/>
          <p:cNvSpPr/>
          <p:nvPr>
            <p:ph idx="2" type="pic"/>
          </p:nvPr>
        </p:nvSpPr>
        <p:spPr>
          <a:xfrm flipH="1" rot="10800000">
            <a:off x="226950" y="1218789"/>
            <a:ext cx="2086200" cy="1883100"/>
          </a:xfrm>
          <a:prstGeom prst="corner">
            <a:avLst>
              <a:gd fmla="val 83590" name="adj1"/>
              <a:gd fmla="val 81097" name="adj2"/>
            </a:avLst>
          </a:prstGeom>
          <a:noFill/>
          <a:ln>
            <a:noFill/>
          </a:ln>
        </p:spPr>
      </p:sp>
      <p:sp>
        <p:nvSpPr>
          <p:cNvPr id="99" name="Google Shape;99;p17"/>
          <p:cNvSpPr/>
          <p:nvPr>
            <p:ph idx="3" type="pic"/>
          </p:nvPr>
        </p:nvSpPr>
        <p:spPr>
          <a:xfrm flipH="1">
            <a:off x="2428286" y="1218789"/>
            <a:ext cx="2086200" cy="1883100"/>
          </a:xfrm>
          <a:prstGeom prst="corner">
            <a:avLst>
              <a:gd fmla="val 83590" name="adj1"/>
              <a:gd fmla="val 81097" name="adj2"/>
            </a:avLst>
          </a:prstGeom>
          <a:noFill/>
          <a:ln>
            <a:noFill/>
          </a:ln>
        </p:spPr>
      </p:sp>
      <p:sp>
        <p:nvSpPr>
          <p:cNvPr id="100" name="Google Shape;100;p17"/>
          <p:cNvSpPr/>
          <p:nvPr>
            <p:ph idx="4" type="pic"/>
          </p:nvPr>
        </p:nvSpPr>
        <p:spPr>
          <a:xfrm rot="10800000">
            <a:off x="4629568" y="1218789"/>
            <a:ext cx="2086200" cy="1883100"/>
          </a:xfrm>
          <a:prstGeom prst="corner">
            <a:avLst>
              <a:gd fmla="val 83590" name="adj1"/>
              <a:gd fmla="val 81097" name="adj2"/>
            </a:avLst>
          </a:prstGeom>
          <a:noFill/>
          <a:ln>
            <a:noFill/>
          </a:ln>
        </p:spPr>
      </p:sp>
      <p:sp>
        <p:nvSpPr>
          <p:cNvPr id="101" name="Google Shape;101;p17"/>
          <p:cNvSpPr/>
          <p:nvPr>
            <p:ph idx="5" type="pic"/>
          </p:nvPr>
        </p:nvSpPr>
        <p:spPr>
          <a:xfrm flipH="1">
            <a:off x="6830850" y="1218789"/>
            <a:ext cx="2086200" cy="1883100"/>
          </a:xfrm>
          <a:prstGeom prst="corner">
            <a:avLst>
              <a:gd fmla="val 83590" name="adj1"/>
              <a:gd fmla="val 81097" name="adj2"/>
            </a:avLst>
          </a:prstGeom>
          <a:noFill/>
          <a:ln>
            <a:noFill/>
          </a:ln>
        </p:spPr>
      </p:sp>
      <p:sp>
        <p:nvSpPr>
          <p:cNvPr id="102" name="Google Shape;102;p17"/>
          <p:cNvSpPr txBox="1"/>
          <p:nvPr>
            <p:ph type="title"/>
          </p:nvPr>
        </p:nvSpPr>
        <p:spPr>
          <a:xfrm>
            <a:off x="211675"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103" name="Google Shape;103;p17"/>
          <p:cNvSpPr txBox="1"/>
          <p:nvPr>
            <p:ph idx="6" type="title"/>
          </p:nvPr>
        </p:nvSpPr>
        <p:spPr>
          <a:xfrm>
            <a:off x="2420625"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104" name="Google Shape;104;p17"/>
          <p:cNvSpPr txBox="1"/>
          <p:nvPr>
            <p:ph idx="7" type="title"/>
          </p:nvPr>
        </p:nvSpPr>
        <p:spPr>
          <a:xfrm>
            <a:off x="4629575"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105" name="Google Shape;105;p17"/>
          <p:cNvSpPr txBox="1"/>
          <p:nvPr>
            <p:ph idx="8" type="title"/>
          </p:nvPr>
        </p:nvSpPr>
        <p:spPr>
          <a:xfrm>
            <a:off x="6823200"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106" name="Google Shape;106;p17"/>
          <p:cNvSpPr txBox="1"/>
          <p:nvPr>
            <p:ph idx="1" type="subTitle"/>
          </p:nvPr>
        </p:nvSpPr>
        <p:spPr>
          <a:xfrm>
            <a:off x="230900"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107" name="Google Shape;107;p17"/>
          <p:cNvSpPr txBox="1"/>
          <p:nvPr>
            <p:ph idx="9" type="subTitle"/>
          </p:nvPr>
        </p:nvSpPr>
        <p:spPr>
          <a:xfrm>
            <a:off x="2428275"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108" name="Google Shape;108;p17"/>
          <p:cNvSpPr txBox="1"/>
          <p:nvPr>
            <p:ph idx="13" type="subTitle"/>
          </p:nvPr>
        </p:nvSpPr>
        <p:spPr>
          <a:xfrm>
            <a:off x="4625650"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109" name="Google Shape;109;p17"/>
          <p:cNvSpPr txBox="1"/>
          <p:nvPr>
            <p:ph idx="14" type="subTitle"/>
          </p:nvPr>
        </p:nvSpPr>
        <p:spPr>
          <a:xfrm>
            <a:off x="6823025"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110" name="Google Shape;110;p17"/>
          <p:cNvSpPr txBox="1"/>
          <p:nvPr>
            <p:ph idx="15" type="body"/>
          </p:nvPr>
        </p:nvSpPr>
        <p:spPr>
          <a:xfrm>
            <a:off x="21932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111" name="Google Shape;111;p17"/>
          <p:cNvSpPr txBox="1"/>
          <p:nvPr>
            <p:ph idx="16" type="body"/>
          </p:nvPr>
        </p:nvSpPr>
        <p:spPr>
          <a:xfrm>
            <a:off x="242827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112" name="Google Shape;112;p17"/>
          <p:cNvSpPr txBox="1"/>
          <p:nvPr>
            <p:ph idx="17" type="body"/>
          </p:nvPr>
        </p:nvSpPr>
        <p:spPr>
          <a:xfrm>
            <a:off x="463722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113" name="Google Shape;113;p17"/>
          <p:cNvSpPr txBox="1"/>
          <p:nvPr>
            <p:ph idx="18" type="body"/>
          </p:nvPr>
        </p:nvSpPr>
        <p:spPr>
          <a:xfrm>
            <a:off x="684617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114" name="Google Shape;114;p17"/>
          <p:cNvSpPr txBox="1"/>
          <p:nvPr>
            <p:ph idx="19" type="title"/>
          </p:nvPr>
        </p:nvSpPr>
        <p:spPr>
          <a:xfrm>
            <a:off x="230900" y="454775"/>
            <a:ext cx="44064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s of contents" type="twoColTx">
  <p:cSld name="TITLE_AND_TWO_COLUMNS">
    <p:spTree>
      <p:nvGrpSpPr>
        <p:cNvPr id="115" name="Shape 115"/>
        <p:cNvGrpSpPr/>
        <p:nvPr/>
      </p:nvGrpSpPr>
      <p:grpSpPr>
        <a:xfrm>
          <a:off x="0" y="0"/>
          <a:ext cx="0" cy="0"/>
          <a:chOff x="0" y="0"/>
          <a:chExt cx="0" cy="0"/>
        </a:xfrm>
      </p:grpSpPr>
      <p:sp>
        <p:nvSpPr>
          <p:cNvPr id="116" name="Google Shape;116;p18"/>
          <p:cNvSpPr/>
          <p:nvPr>
            <p:ph idx="2" type="pic"/>
          </p:nvPr>
        </p:nvSpPr>
        <p:spPr>
          <a:xfrm>
            <a:off x="0" y="0"/>
            <a:ext cx="9144000" cy="5143500"/>
          </a:xfrm>
          <a:prstGeom prst="rect">
            <a:avLst/>
          </a:prstGeom>
          <a:noFill/>
          <a:ln>
            <a:noFill/>
          </a:ln>
        </p:spPr>
      </p:sp>
      <p:grpSp>
        <p:nvGrpSpPr>
          <p:cNvPr id="117" name="Google Shape;117;p18"/>
          <p:cNvGrpSpPr/>
          <p:nvPr/>
        </p:nvGrpSpPr>
        <p:grpSpPr>
          <a:xfrm>
            <a:off x="162" y="98"/>
            <a:ext cx="9143669" cy="5143312"/>
            <a:chOff x="238125" y="848375"/>
            <a:chExt cx="7144050" cy="4018527"/>
          </a:xfrm>
        </p:grpSpPr>
        <p:sp>
          <p:nvSpPr>
            <p:cNvPr id="118" name="Google Shape;118;p18"/>
            <p:cNvSpPr/>
            <p:nvPr/>
          </p:nvSpPr>
          <p:spPr>
            <a:xfrm>
              <a:off x="238125" y="848377"/>
              <a:ext cx="5017377" cy="4018525"/>
            </a:xfrm>
            <a:custGeom>
              <a:rect b="b" l="l" r="r" t="t"/>
              <a:pathLst>
                <a:path extrusionOk="0" h="160741" w="191211">
                  <a:moveTo>
                    <a:pt x="0" y="0"/>
                  </a:moveTo>
                  <a:lnTo>
                    <a:pt x="0" y="160741"/>
                  </a:lnTo>
                  <a:lnTo>
                    <a:pt x="118091" y="160741"/>
                  </a:lnTo>
                  <a:lnTo>
                    <a:pt x="117329" y="160729"/>
                  </a:lnTo>
                  <a:lnTo>
                    <a:pt x="115829" y="160574"/>
                  </a:lnTo>
                  <a:lnTo>
                    <a:pt x="114376" y="160277"/>
                  </a:lnTo>
                  <a:lnTo>
                    <a:pt x="112971" y="159848"/>
                  </a:lnTo>
                  <a:lnTo>
                    <a:pt x="111638" y="159276"/>
                  </a:lnTo>
                  <a:lnTo>
                    <a:pt x="110376" y="158586"/>
                  </a:lnTo>
                  <a:lnTo>
                    <a:pt x="109185" y="157788"/>
                  </a:lnTo>
                  <a:lnTo>
                    <a:pt x="108078" y="156883"/>
                  </a:lnTo>
                  <a:lnTo>
                    <a:pt x="107077" y="155871"/>
                  </a:lnTo>
                  <a:lnTo>
                    <a:pt x="106161" y="154764"/>
                  </a:lnTo>
                  <a:lnTo>
                    <a:pt x="105363" y="153573"/>
                  </a:lnTo>
                  <a:lnTo>
                    <a:pt x="104672" y="152311"/>
                  </a:lnTo>
                  <a:lnTo>
                    <a:pt x="104113" y="150977"/>
                  </a:lnTo>
                  <a:lnTo>
                    <a:pt x="103672" y="149584"/>
                  </a:lnTo>
                  <a:lnTo>
                    <a:pt x="103374" y="148132"/>
                  </a:lnTo>
                  <a:lnTo>
                    <a:pt x="103220" y="146620"/>
                  </a:lnTo>
                  <a:lnTo>
                    <a:pt x="103208" y="145857"/>
                  </a:lnTo>
                  <a:lnTo>
                    <a:pt x="103208" y="77846"/>
                  </a:lnTo>
                  <a:lnTo>
                    <a:pt x="103220" y="77072"/>
                  </a:lnTo>
                  <a:lnTo>
                    <a:pt x="103374" y="75572"/>
                  </a:lnTo>
                  <a:lnTo>
                    <a:pt x="103672" y="74119"/>
                  </a:lnTo>
                  <a:lnTo>
                    <a:pt x="104113" y="72714"/>
                  </a:lnTo>
                  <a:lnTo>
                    <a:pt x="104672" y="71381"/>
                  </a:lnTo>
                  <a:lnTo>
                    <a:pt x="105363" y="70119"/>
                  </a:lnTo>
                  <a:lnTo>
                    <a:pt x="106161" y="68928"/>
                  </a:lnTo>
                  <a:lnTo>
                    <a:pt x="107077" y="67833"/>
                  </a:lnTo>
                  <a:lnTo>
                    <a:pt x="108078" y="66821"/>
                  </a:lnTo>
                  <a:lnTo>
                    <a:pt x="109185" y="65904"/>
                  </a:lnTo>
                  <a:lnTo>
                    <a:pt x="110376" y="65106"/>
                  </a:lnTo>
                  <a:lnTo>
                    <a:pt x="111638" y="64415"/>
                  </a:lnTo>
                  <a:lnTo>
                    <a:pt x="112971" y="63856"/>
                  </a:lnTo>
                  <a:lnTo>
                    <a:pt x="114376" y="63415"/>
                  </a:lnTo>
                  <a:lnTo>
                    <a:pt x="115829" y="63118"/>
                  </a:lnTo>
                  <a:lnTo>
                    <a:pt x="117329" y="62975"/>
                  </a:lnTo>
                  <a:lnTo>
                    <a:pt x="118091" y="62963"/>
                  </a:lnTo>
                  <a:lnTo>
                    <a:pt x="161444" y="62963"/>
                  </a:lnTo>
                  <a:lnTo>
                    <a:pt x="162206" y="62939"/>
                  </a:lnTo>
                  <a:lnTo>
                    <a:pt x="163718" y="62796"/>
                  </a:lnTo>
                  <a:lnTo>
                    <a:pt x="165170" y="62498"/>
                  </a:lnTo>
                  <a:lnTo>
                    <a:pt x="166563" y="62058"/>
                  </a:lnTo>
                  <a:lnTo>
                    <a:pt x="167897" y="61498"/>
                  </a:lnTo>
                  <a:lnTo>
                    <a:pt x="169159" y="60808"/>
                  </a:lnTo>
                  <a:lnTo>
                    <a:pt x="170350" y="60010"/>
                  </a:lnTo>
                  <a:lnTo>
                    <a:pt x="171457" y="59093"/>
                  </a:lnTo>
                  <a:lnTo>
                    <a:pt x="172469" y="58081"/>
                  </a:lnTo>
                  <a:lnTo>
                    <a:pt x="173374" y="56986"/>
                  </a:lnTo>
                  <a:lnTo>
                    <a:pt x="174172" y="55795"/>
                  </a:lnTo>
                  <a:lnTo>
                    <a:pt x="174862" y="54533"/>
                  </a:lnTo>
                  <a:lnTo>
                    <a:pt x="175434" y="53199"/>
                  </a:lnTo>
                  <a:lnTo>
                    <a:pt x="175863" y="51794"/>
                  </a:lnTo>
                  <a:lnTo>
                    <a:pt x="176160" y="50342"/>
                  </a:lnTo>
                  <a:lnTo>
                    <a:pt x="176315" y="48841"/>
                  </a:lnTo>
                  <a:lnTo>
                    <a:pt x="176327" y="48079"/>
                  </a:lnTo>
                  <a:lnTo>
                    <a:pt x="176327" y="14883"/>
                  </a:lnTo>
                  <a:lnTo>
                    <a:pt x="176339" y="14121"/>
                  </a:lnTo>
                  <a:lnTo>
                    <a:pt x="176494" y="12609"/>
                  </a:lnTo>
                  <a:lnTo>
                    <a:pt x="176791" y="11157"/>
                  </a:lnTo>
                  <a:lnTo>
                    <a:pt x="177220" y="9764"/>
                  </a:lnTo>
                  <a:lnTo>
                    <a:pt x="177792" y="8430"/>
                  </a:lnTo>
                  <a:lnTo>
                    <a:pt x="178482" y="7168"/>
                  </a:lnTo>
                  <a:lnTo>
                    <a:pt x="179280" y="5977"/>
                  </a:lnTo>
                  <a:lnTo>
                    <a:pt x="180185" y="4870"/>
                  </a:lnTo>
                  <a:lnTo>
                    <a:pt x="181197" y="3858"/>
                  </a:lnTo>
                  <a:lnTo>
                    <a:pt x="182304" y="2953"/>
                  </a:lnTo>
                  <a:lnTo>
                    <a:pt x="183495" y="2155"/>
                  </a:lnTo>
                  <a:lnTo>
                    <a:pt x="184757" y="1465"/>
                  </a:lnTo>
                  <a:lnTo>
                    <a:pt x="186091" y="893"/>
                  </a:lnTo>
                  <a:lnTo>
                    <a:pt x="187484" y="464"/>
                  </a:lnTo>
                  <a:lnTo>
                    <a:pt x="188936" y="167"/>
                  </a:lnTo>
                  <a:lnTo>
                    <a:pt x="190448" y="12"/>
                  </a:lnTo>
                  <a:lnTo>
                    <a:pt x="191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19" name="Google Shape;119;p18"/>
            <p:cNvSpPr/>
            <p:nvPr/>
          </p:nvSpPr>
          <p:spPr>
            <a:xfrm>
              <a:off x="7010075" y="848375"/>
              <a:ext cx="372100" cy="372100"/>
            </a:xfrm>
            <a:custGeom>
              <a:rect b="b" l="l" r="r" t="t"/>
              <a:pathLst>
                <a:path extrusionOk="0" h="14884" w="14884">
                  <a:moveTo>
                    <a:pt x="0" y="0"/>
                  </a:moveTo>
                  <a:lnTo>
                    <a:pt x="763" y="12"/>
                  </a:lnTo>
                  <a:lnTo>
                    <a:pt x="2275" y="167"/>
                  </a:lnTo>
                  <a:lnTo>
                    <a:pt x="3727" y="464"/>
                  </a:lnTo>
                  <a:lnTo>
                    <a:pt x="5120" y="893"/>
                  </a:lnTo>
                  <a:lnTo>
                    <a:pt x="6454" y="1465"/>
                  </a:lnTo>
                  <a:lnTo>
                    <a:pt x="7716" y="2155"/>
                  </a:lnTo>
                  <a:lnTo>
                    <a:pt x="8907" y="2953"/>
                  </a:lnTo>
                  <a:lnTo>
                    <a:pt x="10014" y="3858"/>
                  </a:lnTo>
                  <a:lnTo>
                    <a:pt x="11026" y="4870"/>
                  </a:lnTo>
                  <a:lnTo>
                    <a:pt x="11931" y="5977"/>
                  </a:lnTo>
                  <a:lnTo>
                    <a:pt x="12729" y="7168"/>
                  </a:lnTo>
                  <a:lnTo>
                    <a:pt x="13419" y="8430"/>
                  </a:lnTo>
                  <a:lnTo>
                    <a:pt x="13991" y="9764"/>
                  </a:lnTo>
                  <a:lnTo>
                    <a:pt x="14420" y="11157"/>
                  </a:lnTo>
                  <a:lnTo>
                    <a:pt x="14717" y="12609"/>
                  </a:lnTo>
                  <a:lnTo>
                    <a:pt x="14872" y="14121"/>
                  </a:lnTo>
                  <a:lnTo>
                    <a:pt x="14884" y="14883"/>
                  </a:lnTo>
                  <a:lnTo>
                    <a:pt x="148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0" name="Google Shape;120;p18"/>
            <p:cNvSpPr/>
            <p:nvPr/>
          </p:nvSpPr>
          <p:spPr>
            <a:xfrm>
              <a:off x="5182100" y="2921025"/>
              <a:ext cx="2200075" cy="1945875"/>
            </a:xfrm>
            <a:custGeom>
              <a:rect b="b" l="l" r="r" t="t"/>
              <a:pathLst>
                <a:path extrusionOk="0" h="77835" w="88003">
                  <a:moveTo>
                    <a:pt x="88003" y="1"/>
                  </a:moveTo>
                  <a:lnTo>
                    <a:pt x="87991" y="763"/>
                  </a:lnTo>
                  <a:lnTo>
                    <a:pt x="87836" y="2263"/>
                  </a:lnTo>
                  <a:lnTo>
                    <a:pt x="87539" y="3715"/>
                  </a:lnTo>
                  <a:lnTo>
                    <a:pt x="87110" y="5120"/>
                  </a:lnTo>
                  <a:lnTo>
                    <a:pt x="86538" y="6454"/>
                  </a:lnTo>
                  <a:lnTo>
                    <a:pt x="85848" y="7716"/>
                  </a:lnTo>
                  <a:lnTo>
                    <a:pt x="85050" y="8907"/>
                  </a:lnTo>
                  <a:lnTo>
                    <a:pt x="84145" y="10002"/>
                  </a:lnTo>
                  <a:lnTo>
                    <a:pt x="83133" y="11014"/>
                  </a:lnTo>
                  <a:lnTo>
                    <a:pt x="82026" y="11931"/>
                  </a:lnTo>
                  <a:lnTo>
                    <a:pt x="80835" y="12729"/>
                  </a:lnTo>
                  <a:lnTo>
                    <a:pt x="79573" y="13419"/>
                  </a:lnTo>
                  <a:lnTo>
                    <a:pt x="78239" y="13979"/>
                  </a:lnTo>
                  <a:lnTo>
                    <a:pt x="76846" y="14420"/>
                  </a:lnTo>
                  <a:lnTo>
                    <a:pt x="75394" y="14717"/>
                  </a:lnTo>
                  <a:lnTo>
                    <a:pt x="73882" y="14860"/>
                  </a:lnTo>
                  <a:lnTo>
                    <a:pt x="73119" y="14884"/>
                  </a:lnTo>
                  <a:lnTo>
                    <a:pt x="29767" y="14884"/>
                  </a:lnTo>
                  <a:lnTo>
                    <a:pt x="29005" y="14896"/>
                  </a:lnTo>
                  <a:lnTo>
                    <a:pt x="27505" y="15039"/>
                  </a:lnTo>
                  <a:lnTo>
                    <a:pt x="26052" y="15336"/>
                  </a:lnTo>
                  <a:lnTo>
                    <a:pt x="24647" y="15777"/>
                  </a:lnTo>
                  <a:lnTo>
                    <a:pt x="23314" y="16337"/>
                  </a:lnTo>
                  <a:lnTo>
                    <a:pt x="22051" y="17027"/>
                  </a:lnTo>
                  <a:lnTo>
                    <a:pt x="20861" y="17825"/>
                  </a:lnTo>
                  <a:lnTo>
                    <a:pt x="19765" y="18742"/>
                  </a:lnTo>
                  <a:lnTo>
                    <a:pt x="18753" y="19754"/>
                  </a:lnTo>
                  <a:lnTo>
                    <a:pt x="17836" y="20849"/>
                  </a:lnTo>
                  <a:lnTo>
                    <a:pt x="17039" y="22040"/>
                  </a:lnTo>
                  <a:lnTo>
                    <a:pt x="16348" y="23302"/>
                  </a:lnTo>
                  <a:lnTo>
                    <a:pt x="15788" y="24636"/>
                  </a:lnTo>
                  <a:lnTo>
                    <a:pt x="15348" y="26041"/>
                  </a:lnTo>
                  <a:lnTo>
                    <a:pt x="15050" y="27493"/>
                  </a:lnTo>
                  <a:lnTo>
                    <a:pt x="14895" y="28993"/>
                  </a:lnTo>
                  <a:lnTo>
                    <a:pt x="14884" y="29767"/>
                  </a:lnTo>
                  <a:lnTo>
                    <a:pt x="14884" y="62951"/>
                  </a:lnTo>
                  <a:lnTo>
                    <a:pt x="14872" y="63714"/>
                  </a:lnTo>
                  <a:lnTo>
                    <a:pt x="14717" y="65226"/>
                  </a:lnTo>
                  <a:lnTo>
                    <a:pt x="14431" y="66678"/>
                  </a:lnTo>
                  <a:lnTo>
                    <a:pt x="13991" y="68071"/>
                  </a:lnTo>
                  <a:lnTo>
                    <a:pt x="13431" y="69405"/>
                  </a:lnTo>
                  <a:lnTo>
                    <a:pt x="12740" y="70667"/>
                  </a:lnTo>
                  <a:lnTo>
                    <a:pt x="11931" y="71858"/>
                  </a:lnTo>
                  <a:lnTo>
                    <a:pt x="11026" y="72965"/>
                  </a:lnTo>
                  <a:lnTo>
                    <a:pt x="10014" y="73977"/>
                  </a:lnTo>
                  <a:lnTo>
                    <a:pt x="8918" y="74882"/>
                  </a:lnTo>
                  <a:lnTo>
                    <a:pt x="7728" y="75680"/>
                  </a:lnTo>
                  <a:lnTo>
                    <a:pt x="6466" y="76370"/>
                  </a:lnTo>
                  <a:lnTo>
                    <a:pt x="5120" y="76942"/>
                  </a:lnTo>
                  <a:lnTo>
                    <a:pt x="3727" y="77371"/>
                  </a:lnTo>
                  <a:lnTo>
                    <a:pt x="2274" y="77668"/>
                  </a:lnTo>
                  <a:lnTo>
                    <a:pt x="774" y="77823"/>
                  </a:lnTo>
                  <a:lnTo>
                    <a:pt x="0" y="77835"/>
                  </a:lnTo>
                  <a:lnTo>
                    <a:pt x="88003" y="77835"/>
                  </a:lnTo>
                  <a:lnTo>
                    <a:pt x="88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21" name="Google Shape;121;p18"/>
          <p:cNvSpPr txBox="1"/>
          <p:nvPr>
            <p:ph type="title"/>
          </p:nvPr>
        </p:nvSpPr>
        <p:spPr>
          <a:xfrm>
            <a:off x="230900" y="457200"/>
            <a:ext cx="4406400" cy="1560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4800"/>
              <a:buNone/>
              <a:defRPr/>
            </a:lvl2pPr>
            <a:lvl3pPr lvl="2">
              <a:spcBef>
                <a:spcPts val="0"/>
              </a:spcBef>
              <a:spcAft>
                <a:spcPts val="0"/>
              </a:spcAft>
              <a:buClr>
                <a:schemeClr val="dk1"/>
              </a:buClr>
              <a:buSzPts val="4800"/>
              <a:buNone/>
              <a:defRPr/>
            </a:lvl3pPr>
            <a:lvl4pPr lvl="3">
              <a:spcBef>
                <a:spcPts val="0"/>
              </a:spcBef>
              <a:spcAft>
                <a:spcPts val="0"/>
              </a:spcAft>
              <a:buClr>
                <a:schemeClr val="dk1"/>
              </a:buClr>
              <a:buSzPts val="4800"/>
              <a:buNone/>
              <a:defRPr/>
            </a:lvl4pPr>
            <a:lvl5pPr lvl="4">
              <a:spcBef>
                <a:spcPts val="0"/>
              </a:spcBef>
              <a:spcAft>
                <a:spcPts val="0"/>
              </a:spcAft>
              <a:buClr>
                <a:schemeClr val="dk1"/>
              </a:buClr>
              <a:buSzPts val="4800"/>
              <a:buNone/>
              <a:defRPr/>
            </a:lvl5pPr>
            <a:lvl6pPr lvl="5">
              <a:spcBef>
                <a:spcPts val="0"/>
              </a:spcBef>
              <a:spcAft>
                <a:spcPts val="0"/>
              </a:spcAft>
              <a:buClr>
                <a:schemeClr val="dk1"/>
              </a:buClr>
              <a:buSzPts val="4800"/>
              <a:buNone/>
              <a:defRPr/>
            </a:lvl6pPr>
            <a:lvl7pPr lvl="6">
              <a:spcBef>
                <a:spcPts val="0"/>
              </a:spcBef>
              <a:spcAft>
                <a:spcPts val="0"/>
              </a:spcAft>
              <a:buClr>
                <a:schemeClr val="dk1"/>
              </a:buClr>
              <a:buSzPts val="4800"/>
              <a:buNone/>
              <a:defRPr/>
            </a:lvl7pPr>
            <a:lvl8pPr lvl="7">
              <a:spcBef>
                <a:spcPts val="0"/>
              </a:spcBef>
              <a:spcAft>
                <a:spcPts val="0"/>
              </a:spcAft>
              <a:buClr>
                <a:schemeClr val="dk1"/>
              </a:buClr>
              <a:buSzPts val="4800"/>
              <a:buNone/>
              <a:defRPr/>
            </a:lvl8pPr>
            <a:lvl9pPr lvl="8">
              <a:spcBef>
                <a:spcPts val="0"/>
              </a:spcBef>
              <a:spcAft>
                <a:spcPts val="0"/>
              </a:spcAft>
              <a:buClr>
                <a:schemeClr val="dk1"/>
              </a:buClr>
              <a:buSzPts val="4800"/>
              <a:buNone/>
              <a:defRPr/>
            </a:lvl9pPr>
          </a:lstStyle>
          <a:p/>
        </p:txBody>
      </p:sp>
      <p:sp>
        <p:nvSpPr>
          <p:cNvPr id="122" name="Google Shape;122;p18"/>
          <p:cNvSpPr txBox="1"/>
          <p:nvPr>
            <p:ph idx="1" type="body"/>
          </p:nvPr>
        </p:nvSpPr>
        <p:spPr>
          <a:xfrm>
            <a:off x="230900" y="2356825"/>
            <a:ext cx="2974800" cy="2563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dk1"/>
              </a:buClr>
              <a:buSzPts val="1800"/>
              <a:buChar char="●"/>
              <a:defRPr sz="1800"/>
            </a:lvl1pPr>
            <a:lvl2pPr indent="-342900" lvl="1" marL="914400">
              <a:spcBef>
                <a:spcPts val="0"/>
              </a:spcBef>
              <a:spcAft>
                <a:spcPts val="0"/>
              </a:spcAft>
              <a:buClr>
                <a:schemeClr val="dk1"/>
              </a:buClr>
              <a:buSzPts val="1800"/>
              <a:buChar char="○"/>
              <a:defRPr sz="1800"/>
            </a:lvl2pPr>
            <a:lvl3pPr indent="-342900" lvl="2" marL="1371600">
              <a:spcBef>
                <a:spcPts val="0"/>
              </a:spcBef>
              <a:spcAft>
                <a:spcPts val="0"/>
              </a:spcAft>
              <a:buClr>
                <a:schemeClr val="dk1"/>
              </a:buClr>
              <a:buSzPts val="1800"/>
              <a:buChar char="■"/>
              <a:defRPr sz="1800"/>
            </a:lvl3pPr>
            <a:lvl4pPr indent="-342900" lvl="3" marL="1828800">
              <a:spcBef>
                <a:spcPts val="0"/>
              </a:spcBef>
              <a:spcAft>
                <a:spcPts val="0"/>
              </a:spcAft>
              <a:buClr>
                <a:schemeClr val="dk1"/>
              </a:buClr>
              <a:buSzPts val="1800"/>
              <a:buChar char="●"/>
              <a:defRPr sz="1800"/>
            </a:lvl4pPr>
            <a:lvl5pPr indent="-342900" lvl="4" marL="2286000">
              <a:spcBef>
                <a:spcPts val="0"/>
              </a:spcBef>
              <a:spcAft>
                <a:spcPts val="0"/>
              </a:spcAft>
              <a:buClr>
                <a:schemeClr val="dk1"/>
              </a:buClr>
              <a:buSzPts val="1800"/>
              <a:buChar char="○"/>
              <a:defRPr sz="1800"/>
            </a:lvl5pPr>
            <a:lvl6pPr indent="-342900" lvl="5" marL="2743200">
              <a:spcBef>
                <a:spcPts val="0"/>
              </a:spcBef>
              <a:spcAft>
                <a:spcPts val="0"/>
              </a:spcAft>
              <a:buClr>
                <a:schemeClr val="dk1"/>
              </a:buClr>
              <a:buSzPts val="1800"/>
              <a:buChar char="■"/>
              <a:defRPr sz="1800"/>
            </a:lvl6pPr>
            <a:lvl7pPr indent="-342900" lvl="6" marL="3200400">
              <a:spcBef>
                <a:spcPts val="0"/>
              </a:spcBef>
              <a:spcAft>
                <a:spcPts val="0"/>
              </a:spcAft>
              <a:buClr>
                <a:schemeClr val="dk1"/>
              </a:buClr>
              <a:buSzPts val="1800"/>
              <a:buChar char="●"/>
              <a:defRPr sz="1800"/>
            </a:lvl7pPr>
            <a:lvl8pPr indent="-342900" lvl="7" marL="3657600">
              <a:spcBef>
                <a:spcPts val="0"/>
              </a:spcBef>
              <a:spcAft>
                <a:spcPts val="0"/>
              </a:spcAft>
              <a:buClr>
                <a:schemeClr val="dk1"/>
              </a:buClr>
              <a:buSzPts val="1800"/>
              <a:buChar char="○"/>
              <a:defRPr sz="1800"/>
            </a:lvl8pPr>
            <a:lvl9pPr indent="-342900" lvl="8" marL="4114800">
              <a:spcBef>
                <a:spcPts val="0"/>
              </a:spcBef>
              <a:spcAft>
                <a:spcPts val="0"/>
              </a:spcAft>
              <a:buClr>
                <a:schemeClr val="dk1"/>
              </a:buClr>
              <a:buSzPts val="1800"/>
              <a:buChar char="■"/>
              <a:defRPr sz="1800"/>
            </a:lvl9pPr>
          </a:lstStyle>
          <a:p/>
        </p:txBody>
      </p:sp>
      <p:sp>
        <p:nvSpPr>
          <p:cNvPr id="123" name="Google Shape;123;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9">
    <p:bg>
      <p:bgPr>
        <a:solidFill>
          <a:schemeClr val="lt1"/>
        </a:solidFill>
      </p:bgPr>
    </p:bg>
    <p:spTree>
      <p:nvGrpSpPr>
        <p:cNvPr id="124" name="Shape 124"/>
        <p:cNvGrpSpPr/>
        <p:nvPr/>
      </p:nvGrpSpPr>
      <p:grpSpPr>
        <a:xfrm>
          <a:off x="0" y="0"/>
          <a:ext cx="0" cy="0"/>
          <a:chOff x="0" y="0"/>
          <a:chExt cx="0" cy="0"/>
        </a:xfrm>
      </p:grpSpPr>
      <p:sp>
        <p:nvSpPr>
          <p:cNvPr id="125" name="Google Shape;125;p19"/>
          <p:cNvSpPr txBox="1"/>
          <p:nvPr>
            <p:ph type="title"/>
          </p:nvPr>
        </p:nvSpPr>
        <p:spPr>
          <a:xfrm>
            <a:off x="230900" y="457200"/>
            <a:ext cx="2974800" cy="562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3600"/>
              <a:buNone/>
              <a:defRPr/>
            </a:lvl1pPr>
            <a:lvl2pPr lvl="1">
              <a:lnSpc>
                <a:spcPct val="80000"/>
              </a:lnSpc>
              <a:spcBef>
                <a:spcPts val="0"/>
              </a:spcBef>
              <a:spcAft>
                <a:spcPts val="0"/>
              </a:spcAft>
              <a:buClr>
                <a:schemeClr val="dk1"/>
              </a:buClr>
              <a:buSzPts val="3600"/>
              <a:buNone/>
              <a:defRPr sz="3600"/>
            </a:lvl2pPr>
            <a:lvl3pPr lvl="2">
              <a:lnSpc>
                <a:spcPct val="80000"/>
              </a:lnSpc>
              <a:spcBef>
                <a:spcPts val="0"/>
              </a:spcBef>
              <a:spcAft>
                <a:spcPts val="0"/>
              </a:spcAft>
              <a:buClr>
                <a:schemeClr val="dk1"/>
              </a:buClr>
              <a:buSzPts val="3600"/>
              <a:buNone/>
              <a:defRPr sz="3600"/>
            </a:lvl3pPr>
            <a:lvl4pPr lvl="3">
              <a:lnSpc>
                <a:spcPct val="80000"/>
              </a:lnSpc>
              <a:spcBef>
                <a:spcPts val="0"/>
              </a:spcBef>
              <a:spcAft>
                <a:spcPts val="0"/>
              </a:spcAft>
              <a:buClr>
                <a:schemeClr val="dk1"/>
              </a:buClr>
              <a:buSzPts val="3600"/>
              <a:buNone/>
              <a:defRPr sz="3600"/>
            </a:lvl4pPr>
            <a:lvl5pPr lvl="4">
              <a:lnSpc>
                <a:spcPct val="80000"/>
              </a:lnSpc>
              <a:spcBef>
                <a:spcPts val="0"/>
              </a:spcBef>
              <a:spcAft>
                <a:spcPts val="0"/>
              </a:spcAft>
              <a:buClr>
                <a:schemeClr val="dk1"/>
              </a:buClr>
              <a:buSzPts val="3600"/>
              <a:buNone/>
              <a:defRPr sz="3600"/>
            </a:lvl5pPr>
            <a:lvl6pPr lvl="5">
              <a:lnSpc>
                <a:spcPct val="80000"/>
              </a:lnSpc>
              <a:spcBef>
                <a:spcPts val="0"/>
              </a:spcBef>
              <a:spcAft>
                <a:spcPts val="0"/>
              </a:spcAft>
              <a:buClr>
                <a:schemeClr val="dk1"/>
              </a:buClr>
              <a:buSzPts val="3600"/>
              <a:buNone/>
              <a:defRPr sz="3600"/>
            </a:lvl6pPr>
            <a:lvl7pPr lvl="6">
              <a:lnSpc>
                <a:spcPct val="80000"/>
              </a:lnSpc>
              <a:spcBef>
                <a:spcPts val="0"/>
              </a:spcBef>
              <a:spcAft>
                <a:spcPts val="0"/>
              </a:spcAft>
              <a:buClr>
                <a:schemeClr val="dk1"/>
              </a:buClr>
              <a:buSzPts val="3600"/>
              <a:buNone/>
              <a:defRPr sz="3600"/>
            </a:lvl7pPr>
            <a:lvl8pPr lvl="7">
              <a:lnSpc>
                <a:spcPct val="80000"/>
              </a:lnSpc>
              <a:spcBef>
                <a:spcPts val="0"/>
              </a:spcBef>
              <a:spcAft>
                <a:spcPts val="0"/>
              </a:spcAft>
              <a:buClr>
                <a:schemeClr val="dk1"/>
              </a:buClr>
              <a:buSzPts val="3600"/>
              <a:buNone/>
              <a:defRPr sz="3600"/>
            </a:lvl8pPr>
            <a:lvl9pPr lvl="8">
              <a:lnSpc>
                <a:spcPct val="80000"/>
              </a:lnSpc>
              <a:spcBef>
                <a:spcPts val="0"/>
              </a:spcBef>
              <a:spcAft>
                <a:spcPts val="0"/>
              </a:spcAft>
              <a:buClr>
                <a:schemeClr val="dk1"/>
              </a:buClr>
              <a:buSzPts val="3600"/>
              <a:buNone/>
              <a:defRPr sz="3600"/>
            </a:lvl9pPr>
          </a:lstStyle>
          <a:p/>
        </p:txBody>
      </p:sp>
      <p:graphicFrame>
        <p:nvGraphicFramePr>
          <p:cNvPr id="126" name="Google Shape;126;p19"/>
          <p:cNvGraphicFramePr/>
          <p:nvPr/>
        </p:nvGraphicFramePr>
        <p:xfrm>
          <a:off x="228588" y="2431250"/>
          <a:ext cx="3000000" cy="3000000"/>
        </p:xfrm>
        <a:graphic>
          <a:graphicData uri="http://schemas.openxmlformats.org/drawingml/2006/table">
            <a:tbl>
              <a:tblPr>
                <a:noFill/>
                <a:tableStyleId>{3704CE62-9843-4178-982B-7A4E7579F7F8}</a:tableStyleId>
              </a:tblPr>
              <a:tblGrid>
                <a:gridCol w="2711825"/>
              </a:tblGrid>
              <a:tr h="271225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graphicFrame>
        <p:nvGraphicFramePr>
          <p:cNvPr id="127" name="Google Shape;127;p19"/>
          <p:cNvGraphicFramePr/>
          <p:nvPr/>
        </p:nvGraphicFramePr>
        <p:xfrm>
          <a:off x="3216075" y="2431250"/>
          <a:ext cx="3000000" cy="3000000"/>
        </p:xfrm>
        <a:graphic>
          <a:graphicData uri="http://schemas.openxmlformats.org/drawingml/2006/table">
            <a:tbl>
              <a:tblPr>
                <a:noFill/>
                <a:tableStyleId>{3704CE62-9843-4178-982B-7A4E7579F7F8}</a:tableStyleId>
              </a:tblPr>
              <a:tblGrid>
                <a:gridCol w="2711825"/>
              </a:tblGrid>
              <a:tr h="271225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graphicFrame>
        <p:nvGraphicFramePr>
          <p:cNvPr id="128" name="Google Shape;128;p19"/>
          <p:cNvGraphicFramePr/>
          <p:nvPr/>
        </p:nvGraphicFramePr>
        <p:xfrm>
          <a:off x="6203563" y="2431250"/>
          <a:ext cx="3000000" cy="3000000"/>
        </p:xfrm>
        <a:graphic>
          <a:graphicData uri="http://schemas.openxmlformats.org/drawingml/2006/table">
            <a:tbl>
              <a:tblPr>
                <a:noFill/>
                <a:tableStyleId>{3704CE62-9843-4178-982B-7A4E7579F7F8}</a:tableStyleId>
              </a:tblPr>
              <a:tblGrid>
                <a:gridCol w="2711825"/>
              </a:tblGrid>
              <a:tr h="271225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sp>
        <p:nvSpPr>
          <p:cNvPr id="129" name="Google Shape;129;p19"/>
          <p:cNvSpPr txBox="1"/>
          <p:nvPr>
            <p:ph idx="1" type="body"/>
          </p:nvPr>
        </p:nvSpPr>
        <p:spPr>
          <a:xfrm>
            <a:off x="356300" y="3285600"/>
            <a:ext cx="2456400" cy="16146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0" name="Google Shape;130;p19"/>
          <p:cNvSpPr txBox="1"/>
          <p:nvPr>
            <p:ph idx="2" type="body"/>
          </p:nvPr>
        </p:nvSpPr>
        <p:spPr>
          <a:xfrm>
            <a:off x="3343788" y="3285600"/>
            <a:ext cx="2456400" cy="16146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1" name="Google Shape;131;p19"/>
          <p:cNvSpPr txBox="1"/>
          <p:nvPr>
            <p:ph idx="3" type="body"/>
          </p:nvPr>
        </p:nvSpPr>
        <p:spPr>
          <a:xfrm>
            <a:off x="6331275" y="3285600"/>
            <a:ext cx="2456400" cy="16146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2" name="Google Shape;132;p19"/>
          <p:cNvSpPr txBox="1"/>
          <p:nvPr>
            <p:ph idx="4" type="title"/>
          </p:nvPr>
        </p:nvSpPr>
        <p:spPr>
          <a:xfrm>
            <a:off x="333350" y="2431250"/>
            <a:ext cx="2502300" cy="73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33" name="Google Shape;133;p19"/>
          <p:cNvSpPr txBox="1"/>
          <p:nvPr>
            <p:ph idx="5" type="title"/>
          </p:nvPr>
        </p:nvSpPr>
        <p:spPr>
          <a:xfrm>
            <a:off x="3320850" y="2431250"/>
            <a:ext cx="2502300" cy="73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34" name="Google Shape;134;p19"/>
          <p:cNvSpPr txBox="1"/>
          <p:nvPr>
            <p:ph idx="6" type="title"/>
          </p:nvPr>
        </p:nvSpPr>
        <p:spPr>
          <a:xfrm>
            <a:off x="6308325" y="2431250"/>
            <a:ext cx="2502300" cy="73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35" name="Google Shape;135;p19"/>
          <p:cNvSpPr txBox="1"/>
          <p:nvPr>
            <p:ph idx="7" type="body"/>
          </p:nvPr>
        </p:nvSpPr>
        <p:spPr>
          <a:xfrm>
            <a:off x="5349150" y="457200"/>
            <a:ext cx="3572700" cy="1544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6" name="Google Shape;136;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type="titleOnly">
  <p:cSld name="TITLE_ONLY">
    <p:spTree>
      <p:nvGrpSpPr>
        <p:cNvPr id="137" name="Shape 137"/>
        <p:cNvGrpSpPr/>
        <p:nvPr/>
      </p:nvGrpSpPr>
      <p:grpSpPr>
        <a:xfrm>
          <a:off x="0" y="0"/>
          <a:ext cx="0" cy="0"/>
          <a:chOff x="0" y="0"/>
          <a:chExt cx="0" cy="0"/>
        </a:xfrm>
      </p:grpSpPr>
      <p:sp>
        <p:nvSpPr>
          <p:cNvPr id="138" name="Google Shape;138;p20"/>
          <p:cNvSpPr/>
          <p:nvPr>
            <p:ph idx="2" type="pic"/>
          </p:nvPr>
        </p:nvSpPr>
        <p:spPr>
          <a:xfrm>
            <a:off x="0" y="0"/>
            <a:ext cx="9144000" cy="5143500"/>
          </a:xfrm>
          <a:prstGeom prst="rect">
            <a:avLst/>
          </a:prstGeom>
          <a:noFill/>
          <a:ln>
            <a:noFill/>
          </a:ln>
        </p:spPr>
      </p:sp>
      <p:sp>
        <p:nvSpPr>
          <p:cNvPr id="139" name="Google Shape;139;p20"/>
          <p:cNvSpPr txBox="1"/>
          <p:nvPr>
            <p:ph type="title"/>
          </p:nvPr>
        </p:nvSpPr>
        <p:spPr>
          <a:xfrm>
            <a:off x="230900" y="457175"/>
            <a:ext cx="4403700" cy="687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140" name="Google Shape;140;p20"/>
          <p:cNvSpPr txBox="1"/>
          <p:nvPr>
            <p:ph idx="1" type="subTitle"/>
          </p:nvPr>
        </p:nvSpPr>
        <p:spPr>
          <a:xfrm>
            <a:off x="6057978" y="2290775"/>
            <a:ext cx="2857500" cy="41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None/>
              <a:defRPr>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141" name="Google Shape;141;p20"/>
          <p:cNvSpPr txBox="1"/>
          <p:nvPr>
            <p:ph idx="3" type="body"/>
          </p:nvPr>
        </p:nvSpPr>
        <p:spPr>
          <a:xfrm>
            <a:off x="6057900" y="2814700"/>
            <a:ext cx="2857500" cy="2105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42" name="Google Shape;142;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1 slide">
  <p:cSld name="ONE_COLUMN_TEXT">
    <p:spTree>
      <p:nvGrpSpPr>
        <p:cNvPr id="143" name="Shape 143"/>
        <p:cNvGrpSpPr/>
        <p:nvPr/>
      </p:nvGrpSpPr>
      <p:grpSpPr>
        <a:xfrm>
          <a:off x="0" y="0"/>
          <a:ext cx="0" cy="0"/>
          <a:chOff x="0" y="0"/>
          <a:chExt cx="0" cy="0"/>
        </a:xfrm>
      </p:grpSpPr>
      <p:graphicFrame>
        <p:nvGraphicFramePr>
          <p:cNvPr id="144" name="Google Shape;144;p21"/>
          <p:cNvGraphicFramePr/>
          <p:nvPr/>
        </p:nvGraphicFramePr>
        <p:xfrm>
          <a:off x="228588" y="673800"/>
          <a:ext cx="3000000" cy="3000000"/>
        </p:xfrm>
        <a:graphic>
          <a:graphicData uri="http://schemas.openxmlformats.org/drawingml/2006/table">
            <a:tbl>
              <a:tblPr>
                <a:noFill/>
                <a:tableStyleId>{3704CE62-9843-4178-982B-7A4E7579F7F8}</a:tableStyleId>
              </a:tblPr>
              <a:tblGrid>
                <a:gridCol w="8686800"/>
              </a:tblGrid>
              <a:tr h="1578575">
                <a:tc>
                  <a:txBody>
                    <a:bodyPr/>
                    <a:lstStyle/>
                    <a:p>
                      <a:pPr indent="0" lvl="0" marL="0" rtl="0" algn="l">
                        <a:spcBef>
                          <a:spcPts val="0"/>
                        </a:spcBef>
                        <a:spcAft>
                          <a:spcPts val="0"/>
                        </a:spcAft>
                        <a:buNone/>
                      </a:pPr>
                      <a:r>
                        <a:t/>
                      </a:r>
                      <a:endParaRPr/>
                    </a:p>
                  </a:txBody>
                  <a:tcPr marT="91425" marB="91425" marR="91425" marL="91425">
                    <a:lnL cap="flat" cmpd="sng" w="28575">
                      <a:solidFill>
                        <a:srgbClr val="FFFCE9">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45" name="Google Shape;145;p21"/>
          <p:cNvSpPr txBox="1"/>
          <p:nvPr>
            <p:ph type="title"/>
          </p:nvPr>
        </p:nvSpPr>
        <p:spPr>
          <a:xfrm>
            <a:off x="5351675" y="760825"/>
            <a:ext cx="3449400" cy="14043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9600"/>
              <a:buNone/>
              <a:defRPr sz="9600"/>
            </a:lvl1pPr>
            <a:lvl2pPr lvl="1" algn="r">
              <a:spcBef>
                <a:spcPts val="0"/>
              </a:spcBef>
              <a:spcAft>
                <a:spcPts val="0"/>
              </a:spcAft>
              <a:buSzPts val="4800"/>
              <a:buNone/>
              <a:defRPr/>
            </a:lvl2pPr>
            <a:lvl3pPr lvl="2" algn="r">
              <a:spcBef>
                <a:spcPts val="0"/>
              </a:spcBef>
              <a:spcAft>
                <a:spcPts val="0"/>
              </a:spcAft>
              <a:buSzPts val="4800"/>
              <a:buNone/>
              <a:defRPr/>
            </a:lvl3pPr>
            <a:lvl4pPr lvl="3" algn="r">
              <a:spcBef>
                <a:spcPts val="0"/>
              </a:spcBef>
              <a:spcAft>
                <a:spcPts val="0"/>
              </a:spcAft>
              <a:buSzPts val="4800"/>
              <a:buNone/>
              <a:defRPr/>
            </a:lvl4pPr>
            <a:lvl5pPr lvl="4" algn="r">
              <a:spcBef>
                <a:spcPts val="0"/>
              </a:spcBef>
              <a:spcAft>
                <a:spcPts val="0"/>
              </a:spcAft>
              <a:buSzPts val="4800"/>
              <a:buNone/>
              <a:defRPr/>
            </a:lvl5pPr>
            <a:lvl6pPr lvl="5" algn="r">
              <a:spcBef>
                <a:spcPts val="0"/>
              </a:spcBef>
              <a:spcAft>
                <a:spcPts val="0"/>
              </a:spcAft>
              <a:buSzPts val="4800"/>
              <a:buNone/>
              <a:defRPr/>
            </a:lvl6pPr>
            <a:lvl7pPr lvl="6" algn="r">
              <a:spcBef>
                <a:spcPts val="0"/>
              </a:spcBef>
              <a:spcAft>
                <a:spcPts val="0"/>
              </a:spcAft>
              <a:buSzPts val="4800"/>
              <a:buNone/>
              <a:defRPr/>
            </a:lvl7pPr>
            <a:lvl8pPr lvl="7" algn="r">
              <a:spcBef>
                <a:spcPts val="0"/>
              </a:spcBef>
              <a:spcAft>
                <a:spcPts val="0"/>
              </a:spcAft>
              <a:buSzPts val="4800"/>
              <a:buNone/>
              <a:defRPr/>
            </a:lvl8pPr>
            <a:lvl9pPr lvl="8" algn="r">
              <a:spcBef>
                <a:spcPts val="0"/>
              </a:spcBef>
              <a:spcAft>
                <a:spcPts val="0"/>
              </a:spcAft>
              <a:buSzPts val="4800"/>
              <a:buNone/>
              <a:defRPr/>
            </a:lvl9pPr>
          </a:lstStyle>
          <a:p/>
        </p:txBody>
      </p:sp>
      <p:sp>
        <p:nvSpPr>
          <p:cNvPr id="146" name="Google Shape;146;p21"/>
          <p:cNvSpPr txBox="1"/>
          <p:nvPr>
            <p:ph idx="1" type="subTitle"/>
          </p:nvPr>
        </p:nvSpPr>
        <p:spPr>
          <a:xfrm>
            <a:off x="227975" y="2357950"/>
            <a:ext cx="3572100" cy="460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147" name="Google Shape;147;p21"/>
          <p:cNvSpPr txBox="1"/>
          <p:nvPr>
            <p:ph idx="2" type="body"/>
          </p:nvPr>
        </p:nvSpPr>
        <p:spPr>
          <a:xfrm>
            <a:off x="227875" y="2923725"/>
            <a:ext cx="3692400" cy="199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cxnSp>
        <p:nvCxnSpPr>
          <p:cNvPr id="148" name="Google Shape;148;p21"/>
          <p:cNvCxnSpPr/>
          <p:nvPr/>
        </p:nvCxnSpPr>
        <p:spPr>
          <a:xfrm>
            <a:off x="7700100" y="2252375"/>
            <a:ext cx="0" cy="281400"/>
          </a:xfrm>
          <a:prstGeom prst="straightConnector1">
            <a:avLst/>
          </a:prstGeom>
          <a:noFill/>
          <a:ln cap="flat" cmpd="sng" w="28575">
            <a:solidFill>
              <a:schemeClr val="dk1"/>
            </a:solidFill>
            <a:prstDash val="solid"/>
            <a:round/>
            <a:headEnd len="med" w="med" type="none"/>
            <a:tailEnd len="med" w="med" type="none"/>
          </a:ln>
        </p:spPr>
      </p:cxnSp>
      <p:sp>
        <p:nvSpPr>
          <p:cNvPr id="149" name="Google Shape;149;p21"/>
          <p:cNvSpPr txBox="1"/>
          <p:nvPr>
            <p:ph idx="3" type="subTitle"/>
          </p:nvPr>
        </p:nvSpPr>
        <p:spPr>
          <a:xfrm>
            <a:off x="5351675" y="2357950"/>
            <a:ext cx="591900" cy="460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150" name="Google Shape;150;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342900" y="1065213"/>
            <a:ext cx="3886200" cy="7350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7" name="Google Shape;17;p3"/>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18" name="Google Shape;18;p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9" name="Google Shape;19;p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0" name="Google Shape;20;p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 Updates">
  <p:cSld name="MAIN_POINT">
    <p:bg>
      <p:bgPr>
        <a:solidFill>
          <a:schemeClr val="lt1"/>
        </a:solidFill>
      </p:bgPr>
    </p:bg>
    <p:spTree>
      <p:nvGrpSpPr>
        <p:cNvPr id="151" name="Shape 151"/>
        <p:cNvGrpSpPr/>
        <p:nvPr/>
      </p:nvGrpSpPr>
      <p:grpSpPr>
        <a:xfrm>
          <a:off x="0" y="0"/>
          <a:ext cx="0" cy="0"/>
          <a:chOff x="0" y="0"/>
          <a:chExt cx="0" cy="0"/>
        </a:xfrm>
      </p:grpSpPr>
      <p:graphicFrame>
        <p:nvGraphicFramePr>
          <p:cNvPr id="152" name="Google Shape;152;p22"/>
          <p:cNvGraphicFramePr/>
          <p:nvPr/>
        </p:nvGraphicFramePr>
        <p:xfrm>
          <a:off x="226313" y="1420925"/>
          <a:ext cx="3000000" cy="3000000"/>
        </p:xfrm>
        <a:graphic>
          <a:graphicData uri="http://schemas.openxmlformats.org/drawingml/2006/table">
            <a:tbl>
              <a:tblPr>
                <a:noFill/>
                <a:tableStyleId>{3704CE62-9843-4178-982B-7A4E7579F7F8}</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153" name="Google Shape;153;p22"/>
          <p:cNvGraphicFramePr/>
          <p:nvPr/>
        </p:nvGraphicFramePr>
        <p:xfrm>
          <a:off x="226300" y="2657563"/>
          <a:ext cx="3000000" cy="3000000"/>
        </p:xfrm>
        <a:graphic>
          <a:graphicData uri="http://schemas.openxmlformats.org/drawingml/2006/table">
            <a:tbl>
              <a:tblPr>
                <a:noFill/>
                <a:tableStyleId>{3704CE62-9843-4178-982B-7A4E7579F7F8}</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154" name="Google Shape;154;p22"/>
          <p:cNvGraphicFramePr/>
          <p:nvPr/>
        </p:nvGraphicFramePr>
        <p:xfrm>
          <a:off x="226300" y="3894500"/>
          <a:ext cx="3000000" cy="3000000"/>
        </p:xfrm>
        <a:graphic>
          <a:graphicData uri="http://schemas.openxmlformats.org/drawingml/2006/table">
            <a:tbl>
              <a:tblPr>
                <a:noFill/>
                <a:tableStyleId>{3704CE62-9843-4178-982B-7A4E7579F7F8}</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55" name="Google Shape;155;p22"/>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156" name="Google Shape;156;p22"/>
          <p:cNvSpPr txBox="1"/>
          <p:nvPr>
            <p:ph idx="1" type="subTitle"/>
          </p:nvPr>
        </p:nvSpPr>
        <p:spPr>
          <a:xfrm>
            <a:off x="230900" y="142077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157" name="Google Shape;157;p22"/>
          <p:cNvSpPr txBox="1"/>
          <p:nvPr>
            <p:ph idx="2" type="subTitle"/>
          </p:nvPr>
        </p:nvSpPr>
        <p:spPr>
          <a:xfrm>
            <a:off x="230900" y="2657638"/>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158" name="Google Shape;158;p22"/>
          <p:cNvSpPr txBox="1"/>
          <p:nvPr>
            <p:ph idx="3" type="subTitle"/>
          </p:nvPr>
        </p:nvSpPr>
        <p:spPr>
          <a:xfrm>
            <a:off x="230900" y="389452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159" name="Google Shape;159;p22"/>
          <p:cNvSpPr txBox="1"/>
          <p:nvPr>
            <p:ph idx="4" type="body"/>
          </p:nvPr>
        </p:nvSpPr>
        <p:spPr>
          <a:xfrm>
            <a:off x="3086100" y="1420975"/>
            <a:ext cx="28575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160" name="Google Shape;160;p22"/>
          <p:cNvSpPr txBox="1"/>
          <p:nvPr>
            <p:ph idx="5" type="body"/>
          </p:nvPr>
        </p:nvSpPr>
        <p:spPr>
          <a:xfrm>
            <a:off x="3086100" y="2657788"/>
            <a:ext cx="28575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161" name="Google Shape;161;p22"/>
          <p:cNvSpPr txBox="1"/>
          <p:nvPr>
            <p:ph idx="6" type="body"/>
          </p:nvPr>
        </p:nvSpPr>
        <p:spPr>
          <a:xfrm>
            <a:off x="3085975" y="3894525"/>
            <a:ext cx="28575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162" name="Google Shape;162;p22"/>
          <p:cNvSpPr txBox="1"/>
          <p:nvPr>
            <p:ph idx="7" type="title"/>
          </p:nvPr>
        </p:nvSpPr>
        <p:spPr>
          <a:xfrm>
            <a:off x="6106025" y="1421125"/>
            <a:ext cx="2811900" cy="9870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p:txBody>
      </p:sp>
      <p:sp>
        <p:nvSpPr>
          <p:cNvPr id="163" name="Google Shape;163;p22"/>
          <p:cNvSpPr txBox="1"/>
          <p:nvPr>
            <p:ph idx="8" type="title"/>
          </p:nvPr>
        </p:nvSpPr>
        <p:spPr>
          <a:xfrm>
            <a:off x="6106025" y="2657788"/>
            <a:ext cx="2811900" cy="9870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p:txBody>
      </p:sp>
      <p:sp>
        <p:nvSpPr>
          <p:cNvPr id="164" name="Google Shape;164;p22"/>
          <p:cNvSpPr txBox="1"/>
          <p:nvPr>
            <p:ph idx="9" type="title"/>
          </p:nvPr>
        </p:nvSpPr>
        <p:spPr>
          <a:xfrm>
            <a:off x="6106025" y="3894475"/>
            <a:ext cx="2811900" cy="9870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p:txBody>
      </p:sp>
      <p:sp>
        <p:nvSpPr>
          <p:cNvPr id="165" name="Google Shape;165;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pan">
  <p:cSld name="CUSTOM_7">
    <p:bg>
      <p:bgPr>
        <a:solidFill>
          <a:schemeClr val="dk1"/>
        </a:solidFill>
      </p:bgPr>
    </p:bg>
    <p:spTree>
      <p:nvGrpSpPr>
        <p:cNvPr id="166" name="Shape 166"/>
        <p:cNvGrpSpPr/>
        <p:nvPr/>
      </p:nvGrpSpPr>
      <p:grpSpPr>
        <a:xfrm>
          <a:off x="0" y="0"/>
          <a:ext cx="0" cy="0"/>
          <a:chOff x="0" y="0"/>
          <a:chExt cx="0" cy="0"/>
        </a:xfrm>
      </p:grpSpPr>
      <p:graphicFrame>
        <p:nvGraphicFramePr>
          <p:cNvPr id="167" name="Google Shape;167;p23"/>
          <p:cNvGraphicFramePr/>
          <p:nvPr/>
        </p:nvGraphicFramePr>
        <p:xfrm>
          <a:off x="228588" y="1424250"/>
          <a:ext cx="3000000" cy="3000000"/>
        </p:xfrm>
        <a:graphic>
          <a:graphicData uri="http://schemas.openxmlformats.org/drawingml/2006/table">
            <a:tbl>
              <a:tblPr>
                <a:noFill/>
                <a:tableStyleId>{3704CE62-9843-4178-982B-7A4E7579F7F8}</a:tableStyleId>
              </a:tblPr>
              <a:tblGrid>
                <a:gridCol w="2711825"/>
              </a:tblGrid>
              <a:tr h="3719250">
                <a:tc>
                  <a:txBody>
                    <a:bodyPr/>
                    <a:lstStyle/>
                    <a:p>
                      <a:pPr indent="0" lvl="0" marL="0" rtl="0" algn="l">
                        <a:spcBef>
                          <a:spcPts val="0"/>
                        </a:spcBef>
                        <a:spcAft>
                          <a:spcPts val="0"/>
                        </a:spcAft>
                        <a:buNone/>
                      </a:pPr>
                      <a:r>
                        <a:t/>
                      </a:r>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graphicFrame>
        <p:nvGraphicFramePr>
          <p:cNvPr id="168" name="Google Shape;168;p23"/>
          <p:cNvGraphicFramePr/>
          <p:nvPr/>
        </p:nvGraphicFramePr>
        <p:xfrm>
          <a:off x="3216075" y="1424250"/>
          <a:ext cx="3000000" cy="3000000"/>
        </p:xfrm>
        <a:graphic>
          <a:graphicData uri="http://schemas.openxmlformats.org/drawingml/2006/table">
            <a:tbl>
              <a:tblPr>
                <a:noFill/>
                <a:tableStyleId>{3704CE62-9843-4178-982B-7A4E7579F7F8}</a:tableStyleId>
              </a:tblPr>
              <a:tblGrid>
                <a:gridCol w="2711825"/>
              </a:tblGrid>
              <a:tr h="3719250">
                <a:tc>
                  <a:txBody>
                    <a:bodyPr/>
                    <a:lstStyle/>
                    <a:p>
                      <a:pPr indent="0" lvl="0" marL="0" rtl="0" algn="l">
                        <a:spcBef>
                          <a:spcPts val="0"/>
                        </a:spcBef>
                        <a:spcAft>
                          <a:spcPts val="0"/>
                        </a:spcAft>
                        <a:buNone/>
                      </a:pPr>
                      <a:r>
                        <a:t/>
                      </a:r>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graphicFrame>
        <p:nvGraphicFramePr>
          <p:cNvPr id="169" name="Google Shape;169;p23"/>
          <p:cNvGraphicFramePr/>
          <p:nvPr/>
        </p:nvGraphicFramePr>
        <p:xfrm>
          <a:off x="6203563" y="1424250"/>
          <a:ext cx="3000000" cy="3000000"/>
        </p:xfrm>
        <a:graphic>
          <a:graphicData uri="http://schemas.openxmlformats.org/drawingml/2006/table">
            <a:tbl>
              <a:tblPr>
                <a:noFill/>
                <a:tableStyleId>{3704CE62-9843-4178-982B-7A4E7579F7F8}</a:tableStyleId>
              </a:tblPr>
              <a:tblGrid>
                <a:gridCol w="2711825"/>
              </a:tblGrid>
              <a:tr h="3719250">
                <a:tc>
                  <a:txBody>
                    <a:bodyPr/>
                    <a:lstStyle/>
                    <a:p>
                      <a:pPr indent="0" lvl="0" marL="0" rtl="0" algn="l">
                        <a:spcBef>
                          <a:spcPts val="0"/>
                        </a:spcBef>
                        <a:spcAft>
                          <a:spcPts val="0"/>
                        </a:spcAft>
                        <a:buNone/>
                      </a:pPr>
                      <a:r>
                        <a:t/>
                      </a:r>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sp>
        <p:nvSpPr>
          <p:cNvPr id="170" name="Google Shape;170;p23"/>
          <p:cNvSpPr txBox="1"/>
          <p:nvPr>
            <p:ph type="title"/>
          </p:nvPr>
        </p:nvSpPr>
        <p:spPr>
          <a:xfrm>
            <a:off x="230900" y="454775"/>
            <a:ext cx="44064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171" name="Google Shape;171;p23"/>
          <p:cNvSpPr txBox="1"/>
          <p:nvPr>
            <p:ph idx="1" type="body"/>
          </p:nvPr>
        </p:nvSpPr>
        <p:spPr>
          <a:xfrm>
            <a:off x="356300"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72" name="Google Shape;172;p23"/>
          <p:cNvSpPr txBox="1"/>
          <p:nvPr>
            <p:ph idx="2" type="body"/>
          </p:nvPr>
        </p:nvSpPr>
        <p:spPr>
          <a:xfrm>
            <a:off x="3343788"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73" name="Google Shape;173;p23"/>
          <p:cNvSpPr txBox="1"/>
          <p:nvPr>
            <p:ph idx="3" type="body"/>
          </p:nvPr>
        </p:nvSpPr>
        <p:spPr>
          <a:xfrm>
            <a:off x="6331275"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74" name="Google Shape;174;p23"/>
          <p:cNvSpPr txBox="1"/>
          <p:nvPr>
            <p:ph idx="4" type="title"/>
          </p:nvPr>
        </p:nvSpPr>
        <p:spPr>
          <a:xfrm>
            <a:off x="3333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75" name="Google Shape;175;p23"/>
          <p:cNvSpPr txBox="1"/>
          <p:nvPr>
            <p:ph idx="5" type="title"/>
          </p:nvPr>
        </p:nvSpPr>
        <p:spPr>
          <a:xfrm>
            <a:off x="33208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76" name="Google Shape;176;p23"/>
          <p:cNvSpPr txBox="1"/>
          <p:nvPr>
            <p:ph idx="6" type="title"/>
          </p:nvPr>
        </p:nvSpPr>
        <p:spPr>
          <a:xfrm>
            <a:off x="6308325"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77" name="Google Shape;177;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amp; Key Results">
  <p:cSld name="CUSTOM_8">
    <p:spTree>
      <p:nvGrpSpPr>
        <p:cNvPr id="178" name="Shape 178"/>
        <p:cNvGrpSpPr/>
        <p:nvPr/>
      </p:nvGrpSpPr>
      <p:grpSpPr>
        <a:xfrm>
          <a:off x="0" y="0"/>
          <a:ext cx="0" cy="0"/>
          <a:chOff x="0" y="0"/>
          <a:chExt cx="0" cy="0"/>
        </a:xfrm>
      </p:grpSpPr>
      <p:sp>
        <p:nvSpPr>
          <p:cNvPr id="179" name="Google Shape;179;p24"/>
          <p:cNvSpPr txBox="1"/>
          <p:nvPr>
            <p:ph type="title"/>
          </p:nvPr>
        </p:nvSpPr>
        <p:spPr>
          <a:xfrm>
            <a:off x="230900" y="457200"/>
            <a:ext cx="72618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180" name="Google Shape;180;p24"/>
          <p:cNvSpPr/>
          <p:nvPr/>
        </p:nvSpPr>
        <p:spPr>
          <a:xfrm>
            <a:off x="230900" y="1552700"/>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81" name="Google Shape;181;p24"/>
          <p:cNvSpPr/>
          <p:nvPr/>
        </p:nvSpPr>
        <p:spPr>
          <a:xfrm>
            <a:off x="229800" y="2414133"/>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82" name="Google Shape;182;p24"/>
          <p:cNvSpPr/>
          <p:nvPr/>
        </p:nvSpPr>
        <p:spPr>
          <a:xfrm>
            <a:off x="229800" y="3275567"/>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83" name="Google Shape;183;p24"/>
          <p:cNvSpPr/>
          <p:nvPr/>
        </p:nvSpPr>
        <p:spPr>
          <a:xfrm>
            <a:off x="229800" y="4137000"/>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84" name="Google Shape;184;p24"/>
          <p:cNvSpPr txBox="1"/>
          <p:nvPr>
            <p:ph idx="1" type="subTitle"/>
          </p:nvPr>
        </p:nvSpPr>
        <p:spPr>
          <a:xfrm>
            <a:off x="228600" y="1552700"/>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85" name="Google Shape;185;p24"/>
          <p:cNvSpPr txBox="1"/>
          <p:nvPr>
            <p:ph idx="2" type="subTitle"/>
          </p:nvPr>
        </p:nvSpPr>
        <p:spPr>
          <a:xfrm>
            <a:off x="228600" y="2414138"/>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86" name="Google Shape;186;p24"/>
          <p:cNvSpPr txBox="1"/>
          <p:nvPr>
            <p:ph idx="3" type="subTitle"/>
          </p:nvPr>
        </p:nvSpPr>
        <p:spPr>
          <a:xfrm>
            <a:off x="228600" y="3275563"/>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87" name="Google Shape;187;p24"/>
          <p:cNvSpPr txBox="1"/>
          <p:nvPr>
            <p:ph idx="4" type="subTitle"/>
          </p:nvPr>
        </p:nvSpPr>
        <p:spPr>
          <a:xfrm>
            <a:off x="228600" y="4136988"/>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88" name="Google Shape;188;p24"/>
          <p:cNvSpPr txBox="1"/>
          <p:nvPr>
            <p:ph idx="5" type="body"/>
          </p:nvPr>
        </p:nvSpPr>
        <p:spPr>
          <a:xfrm>
            <a:off x="3940475" y="1552850"/>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89" name="Google Shape;189;p24"/>
          <p:cNvSpPr txBox="1"/>
          <p:nvPr>
            <p:ph idx="6" type="body"/>
          </p:nvPr>
        </p:nvSpPr>
        <p:spPr>
          <a:xfrm>
            <a:off x="3940475" y="2414213"/>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90" name="Google Shape;190;p24"/>
          <p:cNvSpPr txBox="1"/>
          <p:nvPr>
            <p:ph idx="7" type="body"/>
          </p:nvPr>
        </p:nvSpPr>
        <p:spPr>
          <a:xfrm>
            <a:off x="3940475" y="3275613"/>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91" name="Google Shape;191;p24"/>
          <p:cNvSpPr txBox="1"/>
          <p:nvPr>
            <p:ph idx="8" type="body"/>
          </p:nvPr>
        </p:nvSpPr>
        <p:spPr>
          <a:xfrm>
            <a:off x="3940475" y="4137013"/>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92" name="Google Shape;192;p24"/>
          <p:cNvSpPr txBox="1"/>
          <p:nvPr>
            <p:ph idx="9" type="subTitle"/>
          </p:nvPr>
        </p:nvSpPr>
        <p:spPr>
          <a:xfrm>
            <a:off x="3205625" y="1552850"/>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93" name="Google Shape;193;p24"/>
          <p:cNvSpPr txBox="1"/>
          <p:nvPr>
            <p:ph idx="13" type="subTitle"/>
          </p:nvPr>
        </p:nvSpPr>
        <p:spPr>
          <a:xfrm>
            <a:off x="3205625" y="2414292"/>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94" name="Google Shape;194;p24"/>
          <p:cNvSpPr txBox="1"/>
          <p:nvPr>
            <p:ph idx="14" type="subTitle"/>
          </p:nvPr>
        </p:nvSpPr>
        <p:spPr>
          <a:xfrm>
            <a:off x="3205625" y="3275721"/>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95" name="Google Shape;195;p24"/>
          <p:cNvSpPr txBox="1"/>
          <p:nvPr>
            <p:ph idx="15" type="subTitle"/>
          </p:nvPr>
        </p:nvSpPr>
        <p:spPr>
          <a:xfrm>
            <a:off x="3205625" y="4137150"/>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96" name="Google Shape;196;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
  <p:cSld name="CUSTOM_9">
    <p:bg>
      <p:bgPr>
        <a:solidFill>
          <a:schemeClr val="lt1"/>
        </a:solidFill>
      </p:bgPr>
    </p:bg>
    <p:spTree>
      <p:nvGrpSpPr>
        <p:cNvPr id="197" name="Shape 197"/>
        <p:cNvGrpSpPr/>
        <p:nvPr/>
      </p:nvGrpSpPr>
      <p:grpSpPr>
        <a:xfrm>
          <a:off x="0" y="0"/>
          <a:ext cx="0" cy="0"/>
          <a:chOff x="0" y="0"/>
          <a:chExt cx="0" cy="0"/>
        </a:xfrm>
      </p:grpSpPr>
      <p:sp>
        <p:nvSpPr>
          <p:cNvPr id="198" name="Google Shape;198;p25"/>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199" name="Google Shape;199;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Channel Activation">
  <p:cSld name="CUSTOM_9_1">
    <p:bg>
      <p:bgPr>
        <a:solidFill>
          <a:schemeClr val="lt1"/>
        </a:solidFill>
      </p:bgPr>
    </p:bg>
    <p:spTree>
      <p:nvGrpSpPr>
        <p:cNvPr id="200" name="Shape 200"/>
        <p:cNvGrpSpPr/>
        <p:nvPr/>
      </p:nvGrpSpPr>
      <p:grpSpPr>
        <a:xfrm>
          <a:off x="0" y="0"/>
          <a:ext cx="0" cy="0"/>
          <a:chOff x="0" y="0"/>
          <a:chExt cx="0" cy="0"/>
        </a:xfrm>
      </p:grpSpPr>
      <p:grpSp>
        <p:nvGrpSpPr>
          <p:cNvPr id="201" name="Google Shape;201;p26"/>
          <p:cNvGrpSpPr/>
          <p:nvPr/>
        </p:nvGrpSpPr>
        <p:grpSpPr>
          <a:xfrm>
            <a:off x="4637287" y="1494264"/>
            <a:ext cx="4163582" cy="3311923"/>
            <a:chOff x="376350" y="1494264"/>
            <a:chExt cx="6291300" cy="3311923"/>
          </a:xfrm>
        </p:grpSpPr>
        <p:cxnSp>
          <p:nvCxnSpPr>
            <p:cNvPr id="202" name="Google Shape;202;p26"/>
            <p:cNvCxnSpPr/>
            <p:nvPr/>
          </p:nvCxnSpPr>
          <p:spPr>
            <a:xfrm>
              <a:off x="376350" y="1494264"/>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203" name="Google Shape;203;p26"/>
            <p:cNvCxnSpPr/>
            <p:nvPr/>
          </p:nvCxnSpPr>
          <p:spPr>
            <a:xfrm>
              <a:off x="376350" y="2317875"/>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204" name="Google Shape;204;p26"/>
            <p:cNvCxnSpPr/>
            <p:nvPr/>
          </p:nvCxnSpPr>
          <p:spPr>
            <a:xfrm>
              <a:off x="376350" y="3150225"/>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205" name="Google Shape;205;p26"/>
            <p:cNvCxnSpPr/>
            <p:nvPr/>
          </p:nvCxnSpPr>
          <p:spPr>
            <a:xfrm>
              <a:off x="376350" y="3982575"/>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206" name="Google Shape;206;p26"/>
            <p:cNvCxnSpPr/>
            <p:nvPr/>
          </p:nvCxnSpPr>
          <p:spPr>
            <a:xfrm>
              <a:off x="376350" y="4806186"/>
              <a:ext cx="6291300" cy="0"/>
            </a:xfrm>
            <a:prstGeom prst="straightConnector1">
              <a:avLst/>
            </a:prstGeom>
            <a:noFill/>
            <a:ln cap="flat" cmpd="sng" w="19050">
              <a:solidFill>
                <a:schemeClr val="dk1"/>
              </a:solidFill>
              <a:prstDash val="solid"/>
              <a:round/>
              <a:headEnd len="med" w="med" type="none"/>
              <a:tailEnd len="med" w="med" type="none"/>
            </a:ln>
          </p:spPr>
        </p:cxnSp>
      </p:grpSp>
      <p:sp>
        <p:nvSpPr>
          <p:cNvPr id="207" name="Google Shape;207;p26"/>
          <p:cNvSpPr/>
          <p:nvPr/>
        </p:nvSpPr>
        <p:spPr>
          <a:xfrm rot="10800000">
            <a:off x="342900" y="1485525"/>
            <a:ext cx="6358200" cy="3329400"/>
          </a:xfrm>
          <a:prstGeom prst="trapezoid">
            <a:avLst>
              <a:gd fmla="val 57745"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208" name="Google Shape;208;p26"/>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grpSp>
        <p:nvGrpSpPr>
          <p:cNvPr id="209" name="Google Shape;209;p26"/>
          <p:cNvGrpSpPr/>
          <p:nvPr/>
        </p:nvGrpSpPr>
        <p:grpSpPr>
          <a:xfrm>
            <a:off x="342887" y="2317875"/>
            <a:ext cx="5878660" cy="1664700"/>
            <a:chOff x="376350" y="2317875"/>
            <a:chExt cx="5817000" cy="1664700"/>
          </a:xfrm>
        </p:grpSpPr>
        <p:cxnSp>
          <p:nvCxnSpPr>
            <p:cNvPr id="210" name="Google Shape;210;p26"/>
            <p:cNvCxnSpPr/>
            <p:nvPr/>
          </p:nvCxnSpPr>
          <p:spPr>
            <a:xfrm>
              <a:off x="376350" y="2317875"/>
              <a:ext cx="5817000" cy="0"/>
            </a:xfrm>
            <a:prstGeom prst="straightConnector1">
              <a:avLst/>
            </a:prstGeom>
            <a:noFill/>
            <a:ln cap="flat" cmpd="sng" w="19050">
              <a:solidFill>
                <a:schemeClr val="lt1"/>
              </a:solidFill>
              <a:prstDash val="solid"/>
              <a:round/>
              <a:headEnd len="med" w="med" type="none"/>
              <a:tailEnd len="med" w="med" type="none"/>
            </a:ln>
          </p:spPr>
        </p:cxnSp>
        <p:cxnSp>
          <p:nvCxnSpPr>
            <p:cNvPr id="211" name="Google Shape;211;p26"/>
            <p:cNvCxnSpPr>
              <a:endCxn id="207" idx="1"/>
            </p:cNvCxnSpPr>
            <p:nvPr/>
          </p:nvCxnSpPr>
          <p:spPr>
            <a:xfrm>
              <a:off x="376374" y="3150225"/>
              <a:ext cx="5340300" cy="0"/>
            </a:xfrm>
            <a:prstGeom prst="straightConnector1">
              <a:avLst/>
            </a:prstGeom>
            <a:noFill/>
            <a:ln cap="flat" cmpd="sng" w="19050">
              <a:solidFill>
                <a:schemeClr val="lt1"/>
              </a:solidFill>
              <a:prstDash val="solid"/>
              <a:round/>
              <a:headEnd len="med" w="med" type="none"/>
              <a:tailEnd len="med" w="med" type="none"/>
            </a:ln>
          </p:spPr>
        </p:cxnSp>
        <p:cxnSp>
          <p:nvCxnSpPr>
            <p:cNvPr id="212" name="Google Shape;212;p26"/>
            <p:cNvCxnSpPr/>
            <p:nvPr/>
          </p:nvCxnSpPr>
          <p:spPr>
            <a:xfrm>
              <a:off x="376350" y="3982575"/>
              <a:ext cx="4865700" cy="0"/>
            </a:xfrm>
            <a:prstGeom prst="straightConnector1">
              <a:avLst/>
            </a:prstGeom>
            <a:noFill/>
            <a:ln cap="flat" cmpd="sng" w="19050">
              <a:solidFill>
                <a:schemeClr val="lt1"/>
              </a:solidFill>
              <a:prstDash val="solid"/>
              <a:round/>
              <a:headEnd len="med" w="med" type="none"/>
              <a:tailEnd len="med" w="med" type="none"/>
            </a:ln>
          </p:spPr>
        </p:cxnSp>
      </p:grpSp>
      <p:sp>
        <p:nvSpPr>
          <p:cNvPr id="213" name="Google Shape;213;p26"/>
          <p:cNvSpPr txBox="1"/>
          <p:nvPr>
            <p:ph idx="1" type="subTitle"/>
          </p:nvPr>
        </p:nvSpPr>
        <p:spPr>
          <a:xfrm>
            <a:off x="2630850" y="1503002"/>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214" name="Google Shape;214;p26"/>
          <p:cNvSpPr txBox="1"/>
          <p:nvPr>
            <p:ph idx="2" type="subTitle"/>
          </p:nvPr>
        </p:nvSpPr>
        <p:spPr>
          <a:xfrm>
            <a:off x="2630850" y="2359377"/>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215" name="Google Shape;215;p26"/>
          <p:cNvSpPr txBox="1"/>
          <p:nvPr>
            <p:ph idx="3" type="subTitle"/>
          </p:nvPr>
        </p:nvSpPr>
        <p:spPr>
          <a:xfrm>
            <a:off x="2630850" y="3142377"/>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216" name="Google Shape;216;p26"/>
          <p:cNvSpPr txBox="1"/>
          <p:nvPr>
            <p:ph idx="4" type="subTitle"/>
          </p:nvPr>
        </p:nvSpPr>
        <p:spPr>
          <a:xfrm>
            <a:off x="2630850" y="3998752"/>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217" name="Google Shape;217;p26"/>
          <p:cNvSpPr txBox="1"/>
          <p:nvPr>
            <p:ph idx="5" type="title"/>
          </p:nvPr>
        </p:nvSpPr>
        <p:spPr>
          <a:xfrm>
            <a:off x="6658275" y="1539825"/>
            <a:ext cx="21426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18" name="Google Shape;218;p26"/>
          <p:cNvSpPr txBox="1"/>
          <p:nvPr>
            <p:ph idx="6" type="title"/>
          </p:nvPr>
        </p:nvSpPr>
        <p:spPr>
          <a:xfrm>
            <a:off x="6156125" y="2372675"/>
            <a:ext cx="26445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19" name="Google Shape;219;p26"/>
          <p:cNvSpPr txBox="1"/>
          <p:nvPr>
            <p:ph idx="7" type="title"/>
          </p:nvPr>
        </p:nvSpPr>
        <p:spPr>
          <a:xfrm>
            <a:off x="5724800" y="3197675"/>
            <a:ext cx="30759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20" name="Google Shape;220;p26"/>
          <p:cNvSpPr txBox="1"/>
          <p:nvPr>
            <p:ph idx="8" type="title"/>
          </p:nvPr>
        </p:nvSpPr>
        <p:spPr>
          <a:xfrm>
            <a:off x="5229250" y="4051250"/>
            <a:ext cx="35715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21" name="Google Shape;221;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SECTION_TITLE_AND_DESCRIPTION">
    <p:spTree>
      <p:nvGrpSpPr>
        <p:cNvPr id="222" name="Shape 222"/>
        <p:cNvGrpSpPr/>
        <p:nvPr/>
      </p:nvGrpSpPr>
      <p:grpSpPr>
        <a:xfrm>
          <a:off x="0" y="0"/>
          <a:ext cx="0" cy="0"/>
          <a:chOff x="0" y="0"/>
          <a:chExt cx="0" cy="0"/>
        </a:xfrm>
      </p:grpSpPr>
      <p:sp>
        <p:nvSpPr>
          <p:cNvPr id="223" name="Google Shape;223;p27"/>
          <p:cNvSpPr/>
          <p:nvPr>
            <p:ph idx="2" type="pic"/>
          </p:nvPr>
        </p:nvSpPr>
        <p:spPr>
          <a:xfrm>
            <a:off x="0" y="0"/>
            <a:ext cx="9144000" cy="5143500"/>
          </a:xfrm>
          <a:prstGeom prst="rect">
            <a:avLst/>
          </a:prstGeom>
          <a:noFill/>
          <a:ln>
            <a:noFill/>
          </a:ln>
        </p:spPr>
      </p:sp>
      <p:sp>
        <p:nvSpPr>
          <p:cNvPr id="224" name="Google Shape;224;p27"/>
          <p:cNvSpPr txBox="1"/>
          <p:nvPr>
            <p:ph type="title"/>
          </p:nvPr>
        </p:nvSpPr>
        <p:spPr>
          <a:xfrm>
            <a:off x="4634650" y="0"/>
            <a:ext cx="4280700" cy="19548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7200"/>
              <a:buNone/>
              <a:defRPr sz="7200"/>
            </a:lvl1pPr>
            <a:lvl2pPr lvl="1">
              <a:spcBef>
                <a:spcPts val="0"/>
              </a:spcBef>
              <a:spcAft>
                <a:spcPts val="0"/>
              </a:spcAft>
              <a:buClr>
                <a:schemeClr val="dk1"/>
              </a:buClr>
              <a:buSzPts val="7200"/>
              <a:buNone/>
              <a:defRPr sz="7200"/>
            </a:lvl2pPr>
            <a:lvl3pPr lvl="2">
              <a:spcBef>
                <a:spcPts val="0"/>
              </a:spcBef>
              <a:spcAft>
                <a:spcPts val="0"/>
              </a:spcAft>
              <a:buClr>
                <a:schemeClr val="dk1"/>
              </a:buClr>
              <a:buSzPts val="7200"/>
              <a:buNone/>
              <a:defRPr sz="7200"/>
            </a:lvl3pPr>
            <a:lvl4pPr lvl="3">
              <a:spcBef>
                <a:spcPts val="0"/>
              </a:spcBef>
              <a:spcAft>
                <a:spcPts val="0"/>
              </a:spcAft>
              <a:buClr>
                <a:schemeClr val="dk1"/>
              </a:buClr>
              <a:buSzPts val="7200"/>
              <a:buNone/>
              <a:defRPr sz="7200"/>
            </a:lvl4pPr>
            <a:lvl5pPr lvl="4">
              <a:spcBef>
                <a:spcPts val="0"/>
              </a:spcBef>
              <a:spcAft>
                <a:spcPts val="0"/>
              </a:spcAft>
              <a:buClr>
                <a:schemeClr val="dk1"/>
              </a:buClr>
              <a:buSzPts val="7200"/>
              <a:buNone/>
              <a:defRPr sz="7200"/>
            </a:lvl5pPr>
            <a:lvl6pPr lvl="5">
              <a:spcBef>
                <a:spcPts val="0"/>
              </a:spcBef>
              <a:spcAft>
                <a:spcPts val="0"/>
              </a:spcAft>
              <a:buClr>
                <a:schemeClr val="dk1"/>
              </a:buClr>
              <a:buSzPts val="7200"/>
              <a:buNone/>
              <a:defRPr sz="7200"/>
            </a:lvl6pPr>
            <a:lvl7pPr lvl="6">
              <a:spcBef>
                <a:spcPts val="0"/>
              </a:spcBef>
              <a:spcAft>
                <a:spcPts val="0"/>
              </a:spcAft>
              <a:buClr>
                <a:schemeClr val="dk1"/>
              </a:buClr>
              <a:buSzPts val="7200"/>
              <a:buNone/>
              <a:defRPr sz="7200"/>
            </a:lvl7pPr>
            <a:lvl8pPr lvl="7">
              <a:spcBef>
                <a:spcPts val="0"/>
              </a:spcBef>
              <a:spcAft>
                <a:spcPts val="0"/>
              </a:spcAft>
              <a:buClr>
                <a:schemeClr val="dk1"/>
              </a:buClr>
              <a:buSzPts val="7200"/>
              <a:buNone/>
              <a:defRPr sz="7200"/>
            </a:lvl8pPr>
            <a:lvl9pPr lvl="8">
              <a:spcBef>
                <a:spcPts val="0"/>
              </a:spcBef>
              <a:spcAft>
                <a:spcPts val="0"/>
              </a:spcAft>
              <a:buClr>
                <a:schemeClr val="dk1"/>
              </a:buClr>
              <a:buSzPts val="7200"/>
              <a:buNone/>
              <a:defRPr sz="7200"/>
            </a:lvl9pPr>
          </a:lstStyle>
          <a:p/>
        </p:txBody>
      </p:sp>
      <p:sp>
        <p:nvSpPr>
          <p:cNvPr id="225" name="Google Shape;225;p27"/>
          <p:cNvSpPr txBox="1"/>
          <p:nvPr>
            <p:ph idx="3" type="title"/>
          </p:nvPr>
        </p:nvSpPr>
        <p:spPr>
          <a:xfrm>
            <a:off x="0" y="3677475"/>
            <a:ext cx="2491200" cy="138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7200"/>
              <a:buNone/>
              <a:defRPr sz="7200"/>
            </a:lvl1pPr>
            <a:lvl2pPr lvl="1" algn="ctr">
              <a:spcBef>
                <a:spcPts val="0"/>
              </a:spcBef>
              <a:spcAft>
                <a:spcPts val="0"/>
              </a:spcAft>
              <a:buClr>
                <a:schemeClr val="dk1"/>
              </a:buClr>
              <a:buSzPts val="7200"/>
              <a:buNone/>
              <a:defRPr sz="7200"/>
            </a:lvl2pPr>
            <a:lvl3pPr lvl="2" algn="ctr">
              <a:spcBef>
                <a:spcPts val="0"/>
              </a:spcBef>
              <a:spcAft>
                <a:spcPts val="0"/>
              </a:spcAft>
              <a:buClr>
                <a:schemeClr val="dk1"/>
              </a:buClr>
              <a:buSzPts val="7200"/>
              <a:buNone/>
              <a:defRPr sz="7200"/>
            </a:lvl3pPr>
            <a:lvl4pPr lvl="3" algn="ctr">
              <a:spcBef>
                <a:spcPts val="0"/>
              </a:spcBef>
              <a:spcAft>
                <a:spcPts val="0"/>
              </a:spcAft>
              <a:buClr>
                <a:schemeClr val="dk1"/>
              </a:buClr>
              <a:buSzPts val="7200"/>
              <a:buNone/>
              <a:defRPr sz="7200"/>
            </a:lvl4pPr>
            <a:lvl5pPr lvl="4" algn="ctr">
              <a:spcBef>
                <a:spcPts val="0"/>
              </a:spcBef>
              <a:spcAft>
                <a:spcPts val="0"/>
              </a:spcAft>
              <a:buClr>
                <a:schemeClr val="dk1"/>
              </a:buClr>
              <a:buSzPts val="7200"/>
              <a:buNone/>
              <a:defRPr sz="7200"/>
            </a:lvl5pPr>
            <a:lvl6pPr lvl="5" algn="ctr">
              <a:spcBef>
                <a:spcPts val="0"/>
              </a:spcBef>
              <a:spcAft>
                <a:spcPts val="0"/>
              </a:spcAft>
              <a:buClr>
                <a:schemeClr val="dk1"/>
              </a:buClr>
              <a:buSzPts val="7200"/>
              <a:buNone/>
              <a:defRPr sz="7200"/>
            </a:lvl6pPr>
            <a:lvl7pPr lvl="6" algn="ctr">
              <a:spcBef>
                <a:spcPts val="0"/>
              </a:spcBef>
              <a:spcAft>
                <a:spcPts val="0"/>
              </a:spcAft>
              <a:buClr>
                <a:schemeClr val="dk1"/>
              </a:buClr>
              <a:buSzPts val="7200"/>
              <a:buNone/>
              <a:defRPr sz="7200"/>
            </a:lvl7pPr>
            <a:lvl8pPr lvl="7" algn="ctr">
              <a:spcBef>
                <a:spcPts val="0"/>
              </a:spcBef>
              <a:spcAft>
                <a:spcPts val="0"/>
              </a:spcAft>
              <a:buClr>
                <a:schemeClr val="dk1"/>
              </a:buClr>
              <a:buSzPts val="7200"/>
              <a:buNone/>
              <a:defRPr sz="7200"/>
            </a:lvl8pPr>
            <a:lvl9pPr lvl="8" algn="ctr">
              <a:spcBef>
                <a:spcPts val="0"/>
              </a:spcBef>
              <a:spcAft>
                <a:spcPts val="0"/>
              </a:spcAft>
              <a:buClr>
                <a:schemeClr val="dk1"/>
              </a:buClr>
              <a:buSzPts val="7200"/>
              <a:buNone/>
              <a:defRPr sz="7200"/>
            </a:lvl9pPr>
          </a:lstStyle>
          <a:p/>
        </p:txBody>
      </p:sp>
      <p:sp>
        <p:nvSpPr>
          <p:cNvPr id="226" name="Google Shape;226;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hoto">
  <p:cSld name="CAPTION_ONLY">
    <p:spTree>
      <p:nvGrpSpPr>
        <p:cNvPr id="227" name="Shape 227"/>
        <p:cNvGrpSpPr/>
        <p:nvPr/>
      </p:nvGrpSpPr>
      <p:grpSpPr>
        <a:xfrm>
          <a:off x="0" y="0"/>
          <a:ext cx="0" cy="0"/>
          <a:chOff x="0" y="0"/>
          <a:chExt cx="0" cy="0"/>
        </a:xfrm>
      </p:grpSpPr>
      <p:sp>
        <p:nvSpPr>
          <p:cNvPr id="228" name="Google Shape;228;p28"/>
          <p:cNvSpPr/>
          <p:nvPr>
            <p:ph idx="2" type="pic"/>
          </p:nvPr>
        </p:nvSpPr>
        <p:spPr>
          <a:xfrm>
            <a:off x="0" y="0"/>
            <a:ext cx="9144000" cy="5143500"/>
          </a:xfrm>
          <a:prstGeom prst="rect">
            <a:avLst/>
          </a:prstGeom>
          <a:noFill/>
          <a:ln>
            <a:noFill/>
          </a:ln>
        </p:spPr>
      </p:sp>
      <p:sp>
        <p:nvSpPr>
          <p:cNvPr id="229" name="Google Shape;229;p28"/>
          <p:cNvSpPr txBox="1"/>
          <p:nvPr>
            <p:ph idx="1" type="subTitle"/>
          </p:nvPr>
        </p:nvSpPr>
        <p:spPr>
          <a:xfrm>
            <a:off x="6079775" y="3835075"/>
            <a:ext cx="2835600" cy="1231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Font typeface="Crimson Pro"/>
              <a:buNone/>
              <a:defRPr>
                <a:latin typeface="Crimson Pro"/>
                <a:ea typeface="Crimson Pro"/>
                <a:cs typeface="Crimson Pro"/>
                <a:sym typeface="Crimson Pro"/>
              </a:defRPr>
            </a:lvl1pPr>
            <a:lvl2pPr lvl="1">
              <a:spcBef>
                <a:spcPts val="0"/>
              </a:spcBef>
              <a:spcAft>
                <a:spcPts val="0"/>
              </a:spcAft>
              <a:buSzPts val="2400"/>
              <a:buFont typeface="Crimson Pro"/>
              <a:buNone/>
              <a:defRPr>
                <a:latin typeface="Crimson Pro"/>
                <a:ea typeface="Crimson Pro"/>
                <a:cs typeface="Crimson Pro"/>
                <a:sym typeface="Crimson Pro"/>
              </a:defRPr>
            </a:lvl2pPr>
            <a:lvl3pPr lvl="2">
              <a:spcBef>
                <a:spcPts val="0"/>
              </a:spcBef>
              <a:spcAft>
                <a:spcPts val="0"/>
              </a:spcAft>
              <a:buSzPts val="2400"/>
              <a:buFont typeface="Crimson Pro"/>
              <a:buNone/>
              <a:defRPr>
                <a:latin typeface="Crimson Pro"/>
                <a:ea typeface="Crimson Pro"/>
                <a:cs typeface="Crimson Pro"/>
                <a:sym typeface="Crimson Pro"/>
              </a:defRPr>
            </a:lvl3pPr>
            <a:lvl4pPr lvl="3">
              <a:spcBef>
                <a:spcPts val="0"/>
              </a:spcBef>
              <a:spcAft>
                <a:spcPts val="0"/>
              </a:spcAft>
              <a:buSzPts val="2400"/>
              <a:buFont typeface="Crimson Pro"/>
              <a:buNone/>
              <a:defRPr>
                <a:latin typeface="Crimson Pro"/>
                <a:ea typeface="Crimson Pro"/>
                <a:cs typeface="Crimson Pro"/>
                <a:sym typeface="Crimson Pro"/>
              </a:defRPr>
            </a:lvl4pPr>
            <a:lvl5pPr lvl="4">
              <a:spcBef>
                <a:spcPts val="0"/>
              </a:spcBef>
              <a:spcAft>
                <a:spcPts val="0"/>
              </a:spcAft>
              <a:buSzPts val="2400"/>
              <a:buFont typeface="Crimson Pro"/>
              <a:buNone/>
              <a:defRPr>
                <a:latin typeface="Crimson Pro"/>
                <a:ea typeface="Crimson Pro"/>
                <a:cs typeface="Crimson Pro"/>
                <a:sym typeface="Crimson Pro"/>
              </a:defRPr>
            </a:lvl5pPr>
            <a:lvl6pPr lvl="5">
              <a:spcBef>
                <a:spcPts val="0"/>
              </a:spcBef>
              <a:spcAft>
                <a:spcPts val="0"/>
              </a:spcAft>
              <a:buSzPts val="2400"/>
              <a:buFont typeface="Crimson Pro"/>
              <a:buNone/>
              <a:defRPr>
                <a:latin typeface="Crimson Pro"/>
                <a:ea typeface="Crimson Pro"/>
                <a:cs typeface="Crimson Pro"/>
                <a:sym typeface="Crimson Pro"/>
              </a:defRPr>
            </a:lvl6pPr>
            <a:lvl7pPr lvl="6">
              <a:spcBef>
                <a:spcPts val="0"/>
              </a:spcBef>
              <a:spcAft>
                <a:spcPts val="0"/>
              </a:spcAft>
              <a:buSzPts val="2400"/>
              <a:buFont typeface="Crimson Pro"/>
              <a:buNone/>
              <a:defRPr>
                <a:latin typeface="Crimson Pro"/>
                <a:ea typeface="Crimson Pro"/>
                <a:cs typeface="Crimson Pro"/>
                <a:sym typeface="Crimson Pro"/>
              </a:defRPr>
            </a:lvl7pPr>
            <a:lvl8pPr lvl="7">
              <a:spcBef>
                <a:spcPts val="0"/>
              </a:spcBef>
              <a:spcAft>
                <a:spcPts val="0"/>
              </a:spcAft>
              <a:buSzPts val="2400"/>
              <a:buFont typeface="Crimson Pro"/>
              <a:buNone/>
              <a:defRPr>
                <a:latin typeface="Crimson Pro"/>
                <a:ea typeface="Crimson Pro"/>
                <a:cs typeface="Crimson Pro"/>
                <a:sym typeface="Crimson Pro"/>
              </a:defRPr>
            </a:lvl8pPr>
            <a:lvl9pPr lvl="8">
              <a:spcBef>
                <a:spcPts val="0"/>
              </a:spcBef>
              <a:spcAft>
                <a:spcPts val="0"/>
              </a:spcAft>
              <a:buSzPts val="2400"/>
              <a:buFont typeface="Crimson Pro"/>
              <a:buNone/>
              <a:defRPr>
                <a:latin typeface="Crimson Pro"/>
                <a:ea typeface="Crimson Pro"/>
                <a:cs typeface="Crimson Pro"/>
                <a:sym typeface="Crimson Pro"/>
              </a:defRPr>
            </a:lvl9pPr>
          </a:lstStyle>
          <a:p/>
        </p:txBody>
      </p:sp>
      <p:sp>
        <p:nvSpPr>
          <p:cNvPr id="230" name="Google Shape;230;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2">
  <p:cSld name="BIG_NUMBER">
    <p:spTree>
      <p:nvGrpSpPr>
        <p:cNvPr id="231" name="Shape 231"/>
        <p:cNvGrpSpPr/>
        <p:nvPr/>
      </p:nvGrpSpPr>
      <p:grpSpPr>
        <a:xfrm>
          <a:off x="0" y="0"/>
          <a:ext cx="0" cy="0"/>
          <a:chOff x="0" y="0"/>
          <a:chExt cx="0" cy="0"/>
        </a:xfrm>
      </p:grpSpPr>
      <p:sp>
        <p:nvSpPr>
          <p:cNvPr id="232" name="Google Shape;232;p29"/>
          <p:cNvSpPr/>
          <p:nvPr>
            <p:ph idx="2" type="pic"/>
          </p:nvPr>
        </p:nvSpPr>
        <p:spPr>
          <a:xfrm>
            <a:off x="0" y="0"/>
            <a:ext cx="9144000" cy="5143500"/>
          </a:xfrm>
          <a:prstGeom prst="rect">
            <a:avLst/>
          </a:prstGeom>
          <a:noFill/>
          <a:ln>
            <a:noFill/>
          </a:ln>
        </p:spPr>
      </p:sp>
      <p:sp>
        <p:nvSpPr>
          <p:cNvPr id="233" name="Google Shape;233;p29"/>
          <p:cNvSpPr txBox="1"/>
          <p:nvPr>
            <p:ph type="title"/>
          </p:nvPr>
        </p:nvSpPr>
        <p:spPr>
          <a:xfrm>
            <a:off x="230900" y="457200"/>
            <a:ext cx="6427500" cy="1560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200"/>
              <a:buNone/>
              <a:defRPr sz="7200"/>
            </a:lvl1pPr>
            <a:lvl2pPr lvl="1">
              <a:lnSpc>
                <a:spcPct val="80000"/>
              </a:lnSpc>
              <a:spcBef>
                <a:spcPts val="0"/>
              </a:spcBef>
              <a:spcAft>
                <a:spcPts val="0"/>
              </a:spcAft>
              <a:buClr>
                <a:schemeClr val="dk1"/>
              </a:buClr>
              <a:buSzPts val="7200"/>
              <a:buNone/>
              <a:defRPr sz="7200"/>
            </a:lvl2pPr>
            <a:lvl3pPr lvl="2">
              <a:lnSpc>
                <a:spcPct val="80000"/>
              </a:lnSpc>
              <a:spcBef>
                <a:spcPts val="0"/>
              </a:spcBef>
              <a:spcAft>
                <a:spcPts val="0"/>
              </a:spcAft>
              <a:buClr>
                <a:schemeClr val="dk1"/>
              </a:buClr>
              <a:buSzPts val="7200"/>
              <a:buNone/>
              <a:defRPr sz="7200"/>
            </a:lvl3pPr>
            <a:lvl4pPr lvl="3">
              <a:lnSpc>
                <a:spcPct val="80000"/>
              </a:lnSpc>
              <a:spcBef>
                <a:spcPts val="0"/>
              </a:spcBef>
              <a:spcAft>
                <a:spcPts val="0"/>
              </a:spcAft>
              <a:buClr>
                <a:schemeClr val="dk1"/>
              </a:buClr>
              <a:buSzPts val="7200"/>
              <a:buNone/>
              <a:defRPr sz="7200"/>
            </a:lvl4pPr>
            <a:lvl5pPr lvl="4">
              <a:lnSpc>
                <a:spcPct val="80000"/>
              </a:lnSpc>
              <a:spcBef>
                <a:spcPts val="0"/>
              </a:spcBef>
              <a:spcAft>
                <a:spcPts val="0"/>
              </a:spcAft>
              <a:buClr>
                <a:schemeClr val="dk1"/>
              </a:buClr>
              <a:buSzPts val="7200"/>
              <a:buNone/>
              <a:defRPr sz="7200"/>
            </a:lvl5pPr>
            <a:lvl6pPr lvl="5">
              <a:lnSpc>
                <a:spcPct val="80000"/>
              </a:lnSpc>
              <a:spcBef>
                <a:spcPts val="0"/>
              </a:spcBef>
              <a:spcAft>
                <a:spcPts val="0"/>
              </a:spcAft>
              <a:buClr>
                <a:schemeClr val="dk1"/>
              </a:buClr>
              <a:buSzPts val="7200"/>
              <a:buNone/>
              <a:defRPr sz="7200"/>
            </a:lvl6pPr>
            <a:lvl7pPr lvl="6">
              <a:lnSpc>
                <a:spcPct val="80000"/>
              </a:lnSpc>
              <a:spcBef>
                <a:spcPts val="0"/>
              </a:spcBef>
              <a:spcAft>
                <a:spcPts val="0"/>
              </a:spcAft>
              <a:buClr>
                <a:schemeClr val="dk1"/>
              </a:buClr>
              <a:buSzPts val="7200"/>
              <a:buNone/>
              <a:defRPr sz="7200"/>
            </a:lvl7pPr>
            <a:lvl8pPr lvl="7">
              <a:lnSpc>
                <a:spcPct val="80000"/>
              </a:lnSpc>
              <a:spcBef>
                <a:spcPts val="0"/>
              </a:spcBef>
              <a:spcAft>
                <a:spcPts val="0"/>
              </a:spcAft>
              <a:buClr>
                <a:schemeClr val="dk1"/>
              </a:buClr>
              <a:buSzPts val="7200"/>
              <a:buNone/>
              <a:defRPr sz="7200"/>
            </a:lvl8pPr>
            <a:lvl9pPr lvl="8">
              <a:lnSpc>
                <a:spcPct val="80000"/>
              </a:lnSpc>
              <a:spcBef>
                <a:spcPts val="0"/>
              </a:spcBef>
              <a:spcAft>
                <a:spcPts val="0"/>
              </a:spcAft>
              <a:buClr>
                <a:schemeClr val="dk1"/>
              </a:buClr>
              <a:buSzPts val="7200"/>
              <a:buNone/>
              <a:defRPr sz="7200"/>
            </a:lvl9pPr>
          </a:lstStyle>
          <a:p/>
        </p:txBody>
      </p:sp>
      <p:sp>
        <p:nvSpPr>
          <p:cNvPr id="234" name="Google Shape;234;p29"/>
          <p:cNvSpPr txBox="1"/>
          <p:nvPr>
            <p:ph idx="1" type="body"/>
          </p:nvPr>
        </p:nvSpPr>
        <p:spPr>
          <a:xfrm>
            <a:off x="5349150" y="2957175"/>
            <a:ext cx="3452100" cy="19632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235" name="Google Shape;235;p29"/>
          <p:cNvSpPr txBox="1"/>
          <p:nvPr>
            <p:ph idx="3" type="subTitle"/>
          </p:nvPr>
        </p:nvSpPr>
        <p:spPr>
          <a:xfrm>
            <a:off x="235575" y="3861200"/>
            <a:ext cx="2857500" cy="10587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236" name="Google Shape;236;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3">
  <p:cSld name="CUSTOM_4">
    <p:bg>
      <p:bgPr>
        <a:solidFill>
          <a:schemeClr val="lt2"/>
        </a:solidFill>
      </p:bgPr>
    </p:bg>
    <p:spTree>
      <p:nvGrpSpPr>
        <p:cNvPr id="237" name="Shape 237"/>
        <p:cNvGrpSpPr/>
        <p:nvPr/>
      </p:nvGrpSpPr>
      <p:grpSpPr>
        <a:xfrm>
          <a:off x="0" y="0"/>
          <a:ext cx="0" cy="0"/>
          <a:chOff x="0" y="0"/>
          <a:chExt cx="0" cy="0"/>
        </a:xfrm>
      </p:grpSpPr>
      <p:sp>
        <p:nvSpPr>
          <p:cNvPr id="238" name="Google Shape;238;p30"/>
          <p:cNvSpPr/>
          <p:nvPr>
            <p:ph idx="2" type="pic"/>
          </p:nvPr>
        </p:nvSpPr>
        <p:spPr>
          <a:xfrm>
            <a:off x="0" y="0"/>
            <a:ext cx="9144000" cy="5143500"/>
          </a:xfrm>
          <a:prstGeom prst="rect">
            <a:avLst/>
          </a:prstGeom>
          <a:noFill/>
          <a:ln>
            <a:noFill/>
          </a:ln>
        </p:spPr>
      </p:sp>
      <p:sp>
        <p:nvSpPr>
          <p:cNvPr id="239" name="Google Shape;239;p30"/>
          <p:cNvSpPr txBox="1"/>
          <p:nvPr>
            <p:ph type="title"/>
          </p:nvPr>
        </p:nvSpPr>
        <p:spPr>
          <a:xfrm>
            <a:off x="230900" y="457200"/>
            <a:ext cx="6427500" cy="1560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200"/>
              <a:buNone/>
              <a:defRPr sz="7200"/>
            </a:lvl1pPr>
            <a:lvl2pPr lvl="1">
              <a:lnSpc>
                <a:spcPct val="80000"/>
              </a:lnSpc>
              <a:spcBef>
                <a:spcPts val="0"/>
              </a:spcBef>
              <a:spcAft>
                <a:spcPts val="0"/>
              </a:spcAft>
              <a:buClr>
                <a:schemeClr val="dk1"/>
              </a:buClr>
              <a:buSzPts val="7200"/>
              <a:buNone/>
              <a:defRPr sz="7200"/>
            </a:lvl2pPr>
            <a:lvl3pPr lvl="2">
              <a:lnSpc>
                <a:spcPct val="80000"/>
              </a:lnSpc>
              <a:spcBef>
                <a:spcPts val="0"/>
              </a:spcBef>
              <a:spcAft>
                <a:spcPts val="0"/>
              </a:spcAft>
              <a:buClr>
                <a:schemeClr val="dk1"/>
              </a:buClr>
              <a:buSzPts val="7200"/>
              <a:buNone/>
              <a:defRPr sz="7200"/>
            </a:lvl3pPr>
            <a:lvl4pPr lvl="3">
              <a:lnSpc>
                <a:spcPct val="80000"/>
              </a:lnSpc>
              <a:spcBef>
                <a:spcPts val="0"/>
              </a:spcBef>
              <a:spcAft>
                <a:spcPts val="0"/>
              </a:spcAft>
              <a:buClr>
                <a:schemeClr val="dk1"/>
              </a:buClr>
              <a:buSzPts val="7200"/>
              <a:buNone/>
              <a:defRPr sz="7200"/>
            </a:lvl4pPr>
            <a:lvl5pPr lvl="4">
              <a:lnSpc>
                <a:spcPct val="80000"/>
              </a:lnSpc>
              <a:spcBef>
                <a:spcPts val="0"/>
              </a:spcBef>
              <a:spcAft>
                <a:spcPts val="0"/>
              </a:spcAft>
              <a:buClr>
                <a:schemeClr val="dk1"/>
              </a:buClr>
              <a:buSzPts val="7200"/>
              <a:buNone/>
              <a:defRPr sz="7200"/>
            </a:lvl5pPr>
            <a:lvl6pPr lvl="5">
              <a:lnSpc>
                <a:spcPct val="80000"/>
              </a:lnSpc>
              <a:spcBef>
                <a:spcPts val="0"/>
              </a:spcBef>
              <a:spcAft>
                <a:spcPts val="0"/>
              </a:spcAft>
              <a:buClr>
                <a:schemeClr val="dk1"/>
              </a:buClr>
              <a:buSzPts val="7200"/>
              <a:buNone/>
              <a:defRPr sz="7200"/>
            </a:lvl6pPr>
            <a:lvl7pPr lvl="6">
              <a:lnSpc>
                <a:spcPct val="80000"/>
              </a:lnSpc>
              <a:spcBef>
                <a:spcPts val="0"/>
              </a:spcBef>
              <a:spcAft>
                <a:spcPts val="0"/>
              </a:spcAft>
              <a:buClr>
                <a:schemeClr val="dk1"/>
              </a:buClr>
              <a:buSzPts val="7200"/>
              <a:buNone/>
              <a:defRPr sz="7200"/>
            </a:lvl7pPr>
            <a:lvl8pPr lvl="7">
              <a:lnSpc>
                <a:spcPct val="80000"/>
              </a:lnSpc>
              <a:spcBef>
                <a:spcPts val="0"/>
              </a:spcBef>
              <a:spcAft>
                <a:spcPts val="0"/>
              </a:spcAft>
              <a:buClr>
                <a:schemeClr val="dk1"/>
              </a:buClr>
              <a:buSzPts val="7200"/>
              <a:buNone/>
              <a:defRPr sz="7200"/>
            </a:lvl8pPr>
            <a:lvl9pPr lvl="8">
              <a:lnSpc>
                <a:spcPct val="80000"/>
              </a:lnSpc>
              <a:spcBef>
                <a:spcPts val="0"/>
              </a:spcBef>
              <a:spcAft>
                <a:spcPts val="0"/>
              </a:spcAft>
              <a:buClr>
                <a:schemeClr val="dk1"/>
              </a:buClr>
              <a:buSzPts val="7200"/>
              <a:buNone/>
              <a:defRPr sz="7200"/>
            </a:lvl9pPr>
          </a:lstStyle>
          <a:p/>
        </p:txBody>
      </p:sp>
      <p:sp>
        <p:nvSpPr>
          <p:cNvPr id="240" name="Google Shape;240;p30"/>
          <p:cNvSpPr txBox="1"/>
          <p:nvPr>
            <p:ph idx="1" type="body"/>
          </p:nvPr>
        </p:nvSpPr>
        <p:spPr>
          <a:xfrm>
            <a:off x="230900" y="2957175"/>
            <a:ext cx="3452100" cy="19632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241" name="Google Shape;241;p30"/>
          <p:cNvSpPr txBox="1"/>
          <p:nvPr>
            <p:ph idx="3" type="subTitle"/>
          </p:nvPr>
        </p:nvSpPr>
        <p:spPr>
          <a:xfrm>
            <a:off x="6063950" y="3083100"/>
            <a:ext cx="2857500" cy="1836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3200"/>
              <a:buNone/>
              <a:defRPr sz="3200"/>
            </a:lvl1pPr>
            <a:lvl2pPr lvl="1">
              <a:spcBef>
                <a:spcPts val="0"/>
              </a:spcBef>
              <a:spcAft>
                <a:spcPts val="0"/>
              </a:spcAft>
              <a:buClr>
                <a:schemeClr val="dk1"/>
              </a:buClr>
              <a:buSzPts val="3200"/>
              <a:buNone/>
              <a:defRPr sz="3200"/>
            </a:lvl2pPr>
            <a:lvl3pPr lvl="2">
              <a:spcBef>
                <a:spcPts val="0"/>
              </a:spcBef>
              <a:spcAft>
                <a:spcPts val="0"/>
              </a:spcAft>
              <a:buClr>
                <a:schemeClr val="dk1"/>
              </a:buClr>
              <a:buSzPts val="3200"/>
              <a:buNone/>
              <a:defRPr sz="3200"/>
            </a:lvl3pPr>
            <a:lvl4pPr lvl="3">
              <a:spcBef>
                <a:spcPts val="0"/>
              </a:spcBef>
              <a:spcAft>
                <a:spcPts val="0"/>
              </a:spcAft>
              <a:buClr>
                <a:schemeClr val="dk1"/>
              </a:buClr>
              <a:buSzPts val="3200"/>
              <a:buNone/>
              <a:defRPr sz="3200"/>
            </a:lvl4pPr>
            <a:lvl5pPr lvl="4">
              <a:spcBef>
                <a:spcPts val="0"/>
              </a:spcBef>
              <a:spcAft>
                <a:spcPts val="0"/>
              </a:spcAft>
              <a:buClr>
                <a:schemeClr val="dk1"/>
              </a:buClr>
              <a:buSzPts val="3200"/>
              <a:buNone/>
              <a:defRPr sz="3200"/>
            </a:lvl5pPr>
            <a:lvl6pPr lvl="5">
              <a:spcBef>
                <a:spcPts val="0"/>
              </a:spcBef>
              <a:spcAft>
                <a:spcPts val="0"/>
              </a:spcAft>
              <a:buClr>
                <a:schemeClr val="dk1"/>
              </a:buClr>
              <a:buSzPts val="3200"/>
              <a:buNone/>
              <a:defRPr sz="3200"/>
            </a:lvl6pPr>
            <a:lvl7pPr lvl="6">
              <a:spcBef>
                <a:spcPts val="0"/>
              </a:spcBef>
              <a:spcAft>
                <a:spcPts val="0"/>
              </a:spcAft>
              <a:buClr>
                <a:schemeClr val="dk1"/>
              </a:buClr>
              <a:buSzPts val="3200"/>
              <a:buNone/>
              <a:defRPr sz="3200"/>
            </a:lvl7pPr>
            <a:lvl8pPr lvl="7">
              <a:spcBef>
                <a:spcPts val="0"/>
              </a:spcBef>
              <a:spcAft>
                <a:spcPts val="0"/>
              </a:spcAft>
              <a:buClr>
                <a:schemeClr val="dk1"/>
              </a:buClr>
              <a:buSzPts val="3200"/>
              <a:buNone/>
              <a:defRPr sz="3200"/>
            </a:lvl8pPr>
            <a:lvl9pPr lvl="8">
              <a:spcBef>
                <a:spcPts val="0"/>
              </a:spcBef>
              <a:spcAft>
                <a:spcPts val="0"/>
              </a:spcAft>
              <a:buClr>
                <a:schemeClr val="dk1"/>
              </a:buClr>
              <a:buSzPts val="3200"/>
              <a:buNone/>
              <a:defRPr sz="3200"/>
            </a:lvl9pPr>
          </a:lstStyle>
          <a:p/>
        </p:txBody>
      </p:sp>
      <p:sp>
        <p:nvSpPr>
          <p:cNvPr id="242" name="Google Shape;242;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Snapshot">
  <p:cSld name="CUSTOM_17">
    <p:bg>
      <p:bgPr>
        <a:solidFill>
          <a:schemeClr val="lt1"/>
        </a:solidFill>
      </p:bgPr>
    </p:bg>
    <p:spTree>
      <p:nvGrpSpPr>
        <p:cNvPr id="243" name="Shape 243"/>
        <p:cNvGrpSpPr/>
        <p:nvPr/>
      </p:nvGrpSpPr>
      <p:grpSpPr>
        <a:xfrm>
          <a:off x="0" y="0"/>
          <a:ext cx="0" cy="0"/>
          <a:chOff x="0" y="0"/>
          <a:chExt cx="0" cy="0"/>
        </a:xfrm>
      </p:grpSpPr>
      <p:sp>
        <p:nvSpPr>
          <p:cNvPr id="244" name="Google Shape;244;p31"/>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245" name="Google Shape;245;p31"/>
          <p:cNvSpPr txBox="1"/>
          <p:nvPr>
            <p:ph idx="2" type="title"/>
          </p:nvPr>
        </p:nvSpPr>
        <p:spPr>
          <a:xfrm>
            <a:off x="4514725" y="457200"/>
            <a:ext cx="4400700" cy="12009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3600"/>
              <a:buNone/>
              <a:defRPr sz="3600"/>
            </a:lvl2pPr>
            <a:lvl3pPr lvl="2" algn="r">
              <a:spcBef>
                <a:spcPts val="0"/>
              </a:spcBef>
              <a:spcAft>
                <a:spcPts val="0"/>
              </a:spcAft>
              <a:buClr>
                <a:schemeClr val="dk1"/>
              </a:buClr>
              <a:buSzPts val="3600"/>
              <a:buNone/>
              <a:defRPr sz="3600"/>
            </a:lvl3pPr>
            <a:lvl4pPr lvl="3" algn="r">
              <a:spcBef>
                <a:spcPts val="0"/>
              </a:spcBef>
              <a:spcAft>
                <a:spcPts val="0"/>
              </a:spcAft>
              <a:buClr>
                <a:schemeClr val="dk1"/>
              </a:buClr>
              <a:buSzPts val="3600"/>
              <a:buNone/>
              <a:defRPr sz="3600"/>
            </a:lvl4pPr>
            <a:lvl5pPr lvl="4" algn="r">
              <a:spcBef>
                <a:spcPts val="0"/>
              </a:spcBef>
              <a:spcAft>
                <a:spcPts val="0"/>
              </a:spcAft>
              <a:buClr>
                <a:schemeClr val="dk1"/>
              </a:buClr>
              <a:buSzPts val="3600"/>
              <a:buNone/>
              <a:defRPr sz="3600"/>
            </a:lvl5pPr>
            <a:lvl6pPr lvl="5" algn="r">
              <a:spcBef>
                <a:spcPts val="0"/>
              </a:spcBef>
              <a:spcAft>
                <a:spcPts val="0"/>
              </a:spcAft>
              <a:buClr>
                <a:schemeClr val="dk1"/>
              </a:buClr>
              <a:buSzPts val="3600"/>
              <a:buNone/>
              <a:defRPr sz="3600"/>
            </a:lvl6pPr>
            <a:lvl7pPr lvl="6" algn="r">
              <a:spcBef>
                <a:spcPts val="0"/>
              </a:spcBef>
              <a:spcAft>
                <a:spcPts val="0"/>
              </a:spcAft>
              <a:buClr>
                <a:schemeClr val="dk1"/>
              </a:buClr>
              <a:buSzPts val="3600"/>
              <a:buNone/>
              <a:defRPr sz="3600"/>
            </a:lvl7pPr>
            <a:lvl8pPr lvl="7" algn="r">
              <a:spcBef>
                <a:spcPts val="0"/>
              </a:spcBef>
              <a:spcAft>
                <a:spcPts val="0"/>
              </a:spcAft>
              <a:buClr>
                <a:schemeClr val="dk1"/>
              </a:buClr>
              <a:buSzPts val="3600"/>
              <a:buNone/>
              <a:defRPr sz="3600"/>
            </a:lvl8pPr>
            <a:lvl9pPr lvl="8" algn="r">
              <a:spcBef>
                <a:spcPts val="0"/>
              </a:spcBef>
              <a:spcAft>
                <a:spcPts val="0"/>
              </a:spcAft>
              <a:buClr>
                <a:schemeClr val="dk1"/>
              </a:buClr>
              <a:buSzPts val="3600"/>
              <a:buNone/>
              <a:defRPr sz="3600"/>
            </a:lvl9pPr>
          </a:lstStyle>
          <a:p/>
        </p:txBody>
      </p:sp>
      <p:cxnSp>
        <p:nvCxnSpPr>
          <p:cNvPr id="246" name="Google Shape;246;p31"/>
          <p:cNvCxnSpPr/>
          <p:nvPr/>
        </p:nvCxnSpPr>
        <p:spPr>
          <a:xfrm>
            <a:off x="228593" y="2547947"/>
            <a:ext cx="4130400" cy="0"/>
          </a:xfrm>
          <a:prstGeom prst="straightConnector1">
            <a:avLst/>
          </a:prstGeom>
          <a:noFill/>
          <a:ln cap="flat" cmpd="sng" w="28575">
            <a:solidFill>
              <a:schemeClr val="dk1"/>
            </a:solidFill>
            <a:prstDash val="solid"/>
            <a:round/>
            <a:headEnd len="med" w="med" type="none"/>
            <a:tailEnd len="med" w="med" type="none"/>
          </a:ln>
        </p:spPr>
      </p:cxnSp>
      <p:cxnSp>
        <p:nvCxnSpPr>
          <p:cNvPr id="247" name="Google Shape;247;p31"/>
          <p:cNvCxnSpPr/>
          <p:nvPr/>
        </p:nvCxnSpPr>
        <p:spPr>
          <a:xfrm>
            <a:off x="228593" y="3141710"/>
            <a:ext cx="4130400" cy="0"/>
          </a:xfrm>
          <a:prstGeom prst="straightConnector1">
            <a:avLst/>
          </a:prstGeom>
          <a:noFill/>
          <a:ln cap="flat" cmpd="sng" w="76200">
            <a:solidFill>
              <a:schemeClr val="dk1"/>
            </a:solidFill>
            <a:prstDash val="solid"/>
            <a:round/>
            <a:headEnd len="med" w="med" type="none"/>
            <a:tailEnd len="med" w="med" type="none"/>
          </a:ln>
        </p:spPr>
      </p:cxnSp>
      <p:cxnSp>
        <p:nvCxnSpPr>
          <p:cNvPr id="248" name="Google Shape;248;p31"/>
          <p:cNvCxnSpPr/>
          <p:nvPr/>
        </p:nvCxnSpPr>
        <p:spPr>
          <a:xfrm>
            <a:off x="4787401" y="3156573"/>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249" name="Google Shape;249;p31"/>
          <p:cNvCxnSpPr/>
          <p:nvPr/>
        </p:nvCxnSpPr>
        <p:spPr>
          <a:xfrm>
            <a:off x="4787401" y="4383431"/>
            <a:ext cx="4128000" cy="0"/>
          </a:xfrm>
          <a:prstGeom prst="straightConnector1">
            <a:avLst/>
          </a:prstGeom>
          <a:noFill/>
          <a:ln cap="flat" cmpd="sng" w="76200">
            <a:solidFill>
              <a:schemeClr val="dk1"/>
            </a:solidFill>
            <a:prstDash val="solid"/>
            <a:round/>
            <a:headEnd len="med" w="med" type="none"/>
            <a:tailEnd len="med" w="med" type="none"/>
          </a:ln>
        </p:spPr>
      </p:cxnSp>
      <p:cxnSp>
        <p:nvCxnSpPr>
          <p:cNvPr id="250" name="Google Shape;250;p31"/>
          <p:cNvCxnSpPr/>
          <p:nvPr/>
        </p:nvCxnSpPr>
        <p:spPr>
          <a:xfrm>
            <a:off x="4787401" y="2541925"/>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251" name="Google Shape;251;p31"/>
          <p:cNvCxnSpPr/>
          <p:nvPr/>
        </p:nvCxnSpPr>
        <p:spPr>
          <a:xfrm>
            <a:off x="4787401" y="3789668"/>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252" name="Google Shape;252;p31"/>
          <p:cNvCxnSpPr/>
          <p:nvPr/>
        </p:nvCxnSpPr>
        <p:spPr>
          <a:xfrm>
            <a:off x="4787387" y="1954430"/>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253" name="Google Shape;253;p31"/>
          <p:cNvCxnSpPr/>
          <p:nvPr/>
        </p:nvCxnSpPr>
        <p:spPr>
          <a:xfrm>
            <a:off x="229798" y="1954430"/>
            <a:ext cx="4128000" cy="0"/>
          </a:xfrm>
          <a:prstGeom prst="straightConnector1">
            <a:avLst/>
          </a:prstGeom>
          <a:noFill/>
          <a:ln cap="flat" cmpd="sng" w="28575">
            <a:solidFill>
              <a:schemeClr val="dk1"/>
            </a:solidFill>
            <a:prstDash val="solid"/>
            <a:round/>
            <a:headEnd len="med" w="med" type="none"/>
            <a:tailEnd len="med" w="med" type="none"/>
          </a:ln>
        </p:spPr>
      </p:cxnSp>
      <p:sp>
        <p:nvSpPr>
          <p:cNvPr id="254" name="Google Shape;254;p31"/>
          <p:cNvSpPr txBox="1"/>
          <p:nvPr>
            <p:ph idx="1" type="subTitle"/>
          </p:nvPr>
        </p:nvSpPr>
        <p:spPr>
          <a:xfrm>
            <a:off x="228600" y="1384300"/>
            <a:ext cx="3060600" cy="558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55" name="Google Shape;255;p31"/>
          <p:cNvSpPr txBox="1"/>
          <p:nvPr>
            <p:ph idx="3" type="subTitle"/>
          </p:nvPr>
        </p:nvSpPr>
        <p:spPr>
          <a:xfrm>
            <a:off x="4787400" y="1384300"/>
            <a:ext cx="3060600" cy="558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56" name="Google Shape;256;p31"/>
          <p:cNvSpPr txBox="1"/>
          <p:nvPr>
            <p:ph idx="4" type="subTitle"/>
          </p:nvPr>
        </p:nvSpPr>
        <p:spPr>
          <a:xfrm>
            <a:off x="228600" y="1971750"/>
            <a:ext cx="15981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57" name="Google Shape;257;p31"/>
          <p:cNvSpPr txBox="1"/>
          <p:nvPr>
            <p:ph idx="5" type="subTitle"/>
          </p:nvPr>
        </p:nvSpPr>
        <p:spPr>
          <a:xfrm>
            <a:off x="236041" y="2565375"/>
            <a:ext cx="15981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58" name="Google Shape;258;p31"/>
          <p:cNvSpPr txBox="1"/>
          <p:nvPr>
            <p:ph idx="6" type="title"/>
          </p:nvPr>
        </p:nvSpPr>
        <p:spPr>
          <a:xfrm>
            <a:off x="2438400" y="1981200"/>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59" name="Google Shape;259;p31"/>
          <p:cNvSpPr txBox="1"/>
          <p:nvPr>
            <p:ph idx="7" type="title"/>
          </p:nvPr>
        </p:nvSpPr>
        <p:spPr>
          <a:xfrm>
            <a:off x="2438400" y="2565375"/>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60" name="Google Shape;260;p31"/>
          <p:cNvSpPr txBox="1"/>
          <p:nvPr>
            <p:ph idx="8" type="subTitle"/>
          </p:nvPr>
        </p:nvSpPr>
        <p:spPr>
          <a:xfrm>
            <a:off x="243403" y="3159125"/>
            <a:ext cx="15981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Crimson Pro"/>
              <a:buNone/>
              <a:defRPr b="1" sz="1600">
                <a:latin typeface="Crimson Pro"/>
                <a:ea typeface="Crimson Pro"/>
                <a:cs typeface="Crimson Pro"/>
                <a:sym typeface="Crimson Pro"/>
              </a:defRPr>
            </a:lvl1pPr>
            <a:lvl2pPr lvl="1">
              <a:spcBef>
                <a:spcPts val="0"/>
              </a:spcBef>
              <a:spcAft>
                <a:spcPts val="0"/>
              </a:spcAft>
              <a:buSzPts val="1600"/>
              <a:buFont typeface="Crimson Pro"/>
              <a:buNone/>
              <a:defRPr b="1" sz="1600">
                <a:latin typeface="Crimson Pro"/>
                <a:ea typeface="Crimson Pro"/>
                <a:cs typeface="Crimson Pro"/>
                <a:sym typeface="Crimson Pro"/>
              </a:defRPr>
            </a:lvl2pPr>
            <a:lvl3pPr lvl="2">
              <a:spcBef>
                <a:spcPts val="0"/>
              </a:spcBef>
              <a:spcAft>
                <a:spcPts val="0"/>
              </a:spcAft>
              <a:buSzPts val="1600"/>
              <a:buFont typeface="Crimson Pro"/>
              <a:buNone/>
              <a:defRPr b="1" sz="1600">
                <a:latin typeface="Crimson Pro"/>
                <a:ea typeface="Crimson Pro"/>
                <a:cs typeface="Crimson Pro"/>
                <a:sym typeface="Crimson Pro"/>
              </a:defRPr>
            </a:lvl3pPr>
            <a:lvl4pPr lvl="3">
              <a:spcBef>
                <a:spcPts val="0"/>
              </a:spcBef>
              <a:spcAft>
                <a:spcPts val="0"/>
              </a:spcAft>
              <a:buSzPts val="1600"/>
              <a:buFont typeface="Crimson Pro"/>
              <a:buNone/>
              <a:defRPr b="1" sz="1600">
                <a:latin typeface="Crimson Pro"/>
                <a:ea typeface="Crimson Pro"/>
                <a:cs typeface="Crimson Pro"/>
                <a:sym typeface="Crimson Pro"/>
              </a:defRPr>
            </a:lvl4pPr>
            <a:lvl5pPr lvl="4">
              <a:spcBef>
                <a:spcPts val="0"/>
              </a:spcBef>
              <a:spcAft>
                <a:spcPts val="0"/>
              </a:spcAft>
              <a:buSzPts val="1600"/>
              <a:buFont typeface="Crimson Pro"/>
              <a:buNone/>
              <a:defRPr b="1" sz="1600">
                <a:latin typeface="Crimson Pro"/>
                <a:ea typeface="Crimson Pro"/>
                <a:cs typeface="Crimson Pro"/>
                <a:sym typeface="Crimson Pro"/>
              </a:defRPr>
            </a:lvl5pPr>
            <a:lvl6pPr lvl="5">
              <a:spcBef>
                <a:spcPts val="0"/>
              </a:spcBef>
              <a:spcAft>
                <a:spcPts val="0"/>
              </a:spcAft>
              <a:buSzPts val="1600"/>
              <a:buFont typeface="Crimson Pro"/>
              <a:buNone/>
              <a:defRPr b="1" sz="1600">
                <a:latin typeface="Crimson Pro"/>
                <a:ea typeface="Crimson Pro"/>
                <a:cs typeface="Crimson Pro"/>
                <a:sym typeface="Crimson Pro"/>
              </a:defRPr>
            </a:lvl6pPr>
            <a:lvl7pPr lvl="6">
              <a:spcBef>
                <a:spcPts val="0"/>
              </a:spcBef>
              <a:spcAft>
                <a:spcPts val="0"/>
              </a:spcAft>
              <a:buSzPts val="1600"/>
              <a:buFont typeface="Crimson Pro"/>
              <a:buNone/>
              <a:defRPr b="1" sz="1600">
                <a:latin typeface="Crimson Pro"/>
                <a:ea typeface="Crimson Pro"/>
                <a:cs typeface="Crimson Pro"/>
                <a:sym typeface="Crimson Pro"/>
              </a:defRPr>
            </a:lvl7pPr>
            <a:lvl8pPr lvl="7">
              <a:spcBef>
                <a:spcPts val="0"/>
              </a:spcBef>
              <a:spcAft>
                <a:spcPts val="0"/>
              </a:spcAft>
              <a:buSzPts val="1600"/>
              <a:buFont typeface="Crimson Pro"/>
              <a:buNone/>
              <a:defRPr b="1" sz="1600">
                <a:latin typeface="Crimson Pro"/>
                <a:ea typeface="Crimson Pro"/>
                <a:cs typeface="Crimson Pro"/>
                <a:sym typeface="Crimson Pro"/>
              </a:defRPr>
            </a:lvl8pPr>
            <a:lvl9pPr lvl="8">
              <a:spcBef>
                <a:spcPts val="0"/>
              </a:spcBef>
              <a:spcAft>
                <a:spcPts val="0"/>
              </a:spcAft>
              <a:buSzPts val="1600"/>
              <a:buFont typeface="Crimson Pro"/>
              <a:buNone/>
              <a:defRPr b="1" sz="1600">
                <a:latin typeface="Crimson Pro"/>
                <a:ea typeface="Crimson Pro"/>
                <a:cs typeface="Crimson Pro"/>
                <a:sym typeface="Crimson Pro"/>
              </a:defRPr>
            </a:lvl9pPr>
          </a:lstStyle>
          <a:p/>
        </p:txBody>
      </p:sp>
      <p:sp>
        <p:nvSpPr>
          <p:cNvPr id="261" name="Google Shape;261;p31"/>
          <p:cNvSpPr txBox="1"/>
          <p:nvPr>
            <p:ph idx="9" type="title"/>
          </p:nvPr>
        </p:nvSpPr>
        <p:spPr>
          <a:xfrm>
            <a:off x="2445532" y="3159125"/>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62" name="Google Shape;262;p31"/>
          <p:cNvSpPr txBox="1"/>
          <p:nvPr>
            <p:ph idx="13" type="subTitle"/>
          </p:nvPr>
        </p:nvSpPr>
        <p:spPr>
          <a:xfrm>
            <a:off x="4781550" y="1958400"/>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63" name="Google Shape;263;p31"/>
          <p:cNvSpPr txBox="1"/>
          <p:nvPr>
            <p:ph idx="14" type="title"/>
          </p:nvPr>
        </p:nvSpPr>
        <p:spPr>
          <a:xfrm>
            <a:off x="6991350" y="1967838"/>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64" name="Google Shape;264;p31"/>
          <p:cNvSpPr txBox="1"/>
          <p:nvPr>
            <p:ph idx="15" type="subTitle"/>
          </p:nvPr>
        </p:nvSpPr>
        <p:spPr>
          <a:xfrm>
            <a:off x="4781550" y="2552763"/>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65" name="Google Shape;265;p31"/>
          <p:cNvSpPr txBox="1"/>
          <p:nvPr>
            <p:ph idx="16" type="title"/>
          </p:nvPr>
        </p:nvSpPr>
        <p:spPr>
          <a:xfrm>
            <a:off x="6991350" y="2562200"/>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66" name="Google Shape;266;p31"/>
          <p:cNvSpPr txBox="1"/>
          <p:nvPr>
            <p:ph idx="17" type="subTitle"/>
          </p:nvPr>
        </p:nvSpPr>
        <p:spPr>
          <a:xfrm>
            <a:off x="4781550" y="3188950"/>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67" name="Google Shape;267;p31"/>
          <p:cNvSpPr txBox="1"/>
          <p:nvPr>
            <p:ph idx="18" type="title"/>
          </p:nvPr>
        </p:nvSpPr>
        <p:spPr>
          <a:xfrm>
            <a:off x="6991350" y="3198388"/>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68" name="Google Shape;268;p31"/>
          <p:cNvSpPr txBox="1"/>
          <p:nvPr>
            <p:ph idx="19" type="subTitle"/>
          </p:nvPr>
        </p:nvSpPr>
        <p:spPr>
          <a:xfrm>
            <a:off x="4781550" y="3802375"/>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69" name="Google Shape;269;p31"/>
          <p:cNvSpPr txBox="1"/>
          <p:nvPr>
            <p:ph idx="20" type="title"/>
          </p:nvPr>
        </p:nvSpPr>
        <p:spPr>
          <a:xfrm>
            <a:off x="6991350" y="3811813"/>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70" name="Google Shape;270;p31"/>
          <p:cNvSpPr txBox="1"/>
          <p:nvPr>
            <p:ph idx="21" type="subTitle"/>
          </p:nvPr>
        </p:nvSpPr>
        <p:spPr>
          <a:xfrm>
            <a:off x="4781550" y="4405575"/>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Crimson Pro"/>
              <a:buNone/>
              <a:defRPr b="1" sz="1600">
                <a:latin typeface="Crimson Pro"/>
                <a:ea typeface="Crimson Pro"/>
                <a:cs typeface="Crimson Pro"/>
                <a:sym typeface="Crimson Pro"/>
              </a:defRPr>
            </a:lvl1pPr>
            <a:lvl2pPr lvl="1">
              <a:spcBef>
                <a:spcPts val="0"/>
              </a:spcBef>
              <a:spcAft>
                <a:spcPts val="0"/>
              </a:spcAft>
              <a:buSzPts val="1600"/>
              <a:buFont typeface="Crimson Pro"/>
              <a:buNone/>
              <a:defRPr b="1" sz="1600">
                <a:latin typeface="Crimson Pro"/>
                <a:ea typeface="Crimson Pro"/>
                <a:cs typeface="Crimson Pro"/>
                <a:sym typeface="Crimson Pro"/>
              </a:defRPr>
            </a:lvl2pPr>
            <a:lvl3pPr lvl="2">
              <a:spcBef>
                <a:spcPts val="0"/>
              </a:spcBef>
              <a:spcAft>
                <a:spcPts val="0"/>
              </a:spcAft>
              <a:buSzPts val="1600"/>
              <a:buFont typeface="Crimson Pro"/>
              <a:buNone/>
              <a:defRPr b="1" sz="1600">
                <a:latin typeface="Crimson Pro"/>
                <a:ea typeface="Crimson Pro"/>
                <a:cs typeface="Crimson Pro"/>
                <a:sym typeface="Crimson Pro"/>
              </a:defRPr>
            </a:lvl3pPr>
            <a:lvl4pPr lvl="3">
              <a:spcBef>
                <a:spcPts val="0"/>
              </a:spcBef>
              <a:spcAft>
                <a:spcPts val="0"/>
              </a:spcAft>
              <a:buSzPts val="1600"/>
              <a:buFont typeface="Crimson Pro"/>
              <a:buNone/>
              <a:defRPr b="1" sz="1600">
                <a:latin typeface="Crimson Pro"/>
                <a:ea typeface="Crimson Pro"/>
                <a:cs typeface="Crimson Pro"/>
                <a:sym typeface="Crimson Pro"/>
              </a:defRPr>
            </a:lvl4pPr>
            <a:lvl5pPr lvl="4">
              <a:spcBef>
                <a:spcPts val="0"/>
              </a:spcBef>
              <a:spcAft>
                <a:spcPts val="0"/>
              </a:spcAft>
              <a:buSzPts val="1600"/>
              <a:buFont typeface="Crimson Pro"/>
              <a:buNone/>
              <a:defRPr b="1" sz="1600">
                <a:latin typeface="Crimson Pro"/>
                <a:ea typeface="Crimson Pro"/>
                <a:cs typeface="Crimson Pro"/>
                <a:sym typeface="Crimson Pro"/>
              </a:defRPr>
            </a:lvl5pPr>
            <a:lvl6pPr lvl="5">
              <a:spcBef>
                <a:spcPts val="0"/>
              </a:spcBef>
              <a:spcAft>
                <a:spcPts val="0"/>
              </a:spcAft>
              <a:buSzPts val="1600"/>
              <a:buFont typeface="Crimson Pro"/>
              <a:buNone/>
              <a:defRPr b="1" sz="1600">
                <a:latin typeface="Crimson Pro"/>
                <a:ea typeface="Crimson Pro"/>
                <a:cs typeface="Crimson Pro"/>
                <a:sym typeface="Crimson Pro"/>
              </a:defRPr>
            </a:lvl6pPr>
            <a:lvl7pPr lvl="6">
              <a:spcBef>
                <a:spcPts val="0"/>
              </a:spcBef>
              <a:spcAft>
                <a:spcPts val="0"/>
              </a:spcAft>
              <a:buSzPts val="1600"/>
              <a:buFont typeface="Crimson Pro"/>
              <a:buNone/>
              <a:defRPr b="1" sz="1600">
                <a:latin typeface="Crimson Pro"/>
                <a:ea typeface="Crimson Pro"/>
                <a:cs typeface="Crimson Pro"/>
                <a:sym typeface="Crimson Pro"/>
              </a:defRPr>
            </a:lvl7pPr>
            <a:lvl8pPr lvl="7">
              <a:spcBef>
                <a:spcPts val="0"/>
              </a:spcBef>
              <a:spcAft>
                <a:spcPts val="0"/>
              </a:spcAft>
              <a:buSzPts val="1600"/>
              <a:buFont typeface="Crimson Pro"/>
              <a:buNone/>
              <a:defRPr b="1" sz="1600">
                <a:latin typeface="Crimson Pro"/>
                <a:ea typeface="Crimson Pro"/>
                <a:cs typeface="Crimson Pro"/>
                <a:sym typeface="Crimson Pro"/>
              </a:defRPr>
            </a:lvl8pPr>
            <a:lvl9pPr lvl="8">
              <a:spcBef>
                <a:spcPts val="0"/>
              </a:spcBef>
              <a:spcAft>
                <a:spcPts val="0"/>
              </a:spcAft>
              <a:buSzPts val="1600"/>
              <a:buFont typeface="Crimson Pro"/>
              <a:buNone/>
              <a:defRPr b="1" sz="1600">
                <a:latin typeface="Crimson Pro"/>
                <a:ea typeface="Crimson Pro"/>
                <a:cs typeface="Crimson Pro"/>
                <a:sym typeface="Crimson Pro"/>
              </a:defRPr>
            </a:lvl9pPr>
          </a:lstStyle>
          <a:p/>
        </p:txBody>
      </p:sp>
      <p:sp>
        <p:nvSpPr>
          <p:cNvPr id="271" name="Google Shape;271;p31"/>
          <p:cNvSpPr txBox="1"/>
          <p:nvPr>
            <p:ph idx="22" type="title"/>
          </p:nvPr>
        </p:nvSpPr>
        <p:spPr>
          <a:xfrm>
            <a:off x="6991350" y="4415013"/>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72" name="Google Shape;272;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3" name="Google Shape;23;p4"/>
          <p:cNvSpPr txBox="1"/>
          <p:nvPr>
            <p:ph idx="1" type="body"/>
          </p:nvPr>
        </p:nvSpPr>
        <p:spPr>
          <a:xfrm>
            <a:off x="228600" y="800100"/>
            <a:ext cx="4114800" cy="2262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4" name="Google Shape;24;p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5" name="Google Shape;25;p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6" name="Google Shape;26;p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s" type="blank">
  <p:cSld name="BLANK">
    <p:spTree>
      <p:nvGrpSpPr>
        <p:cNvPr id="273" name="Shape 273"/>
        <p:cNvGrpSpPr/>
        <p:nvPr/>
      </p:nvGrpSpPr>
      <p:grpSpPr>
        <a:xfrm>
          <a:off x="0" y="0"/>
          <a:ext cx="0" cy="0"/>
          <a:chOff x="0" y="0"/>
          <a:chExt cx="0" cy="0"/>
        </a:xfrm>
      </p:grpSpPr>
      <p:cxnSp>
        <p:nvCxnSpPr>
          <p:cNvPr id="274" name="Google Shape;274;p32"/>
          <p:cNvCxnSpPr/>
          <p:nvPr/>
        </p:nvCxnSpPr>
        <p:spPr>
          <a:xfrm>
            <a:off x="230900" y="1913425"/>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275" name="Google Shape;275;p32"/>
          <p:cNvCxnSpPr/>
          <p:nvPr/>
        </p:nvCxnSpPr>
        <p:spPr>
          <a:xfrm>
            <a:off x="230900" y="2646088"/>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276" name="Google Shape;276;p32"/>
          <p:cNvCxnSpPr/>
          <p:nvPr/>
        </p:nvCxnSpPr>
        <p:spPr>
          <a:xfrm>
            <a:off x="230900" y="3378750"/>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277" name="Google Shape;277;p32"/>
          <p:cNvCxnSpPr/>
          <p:nvPr/>
        </p:nvCxnSpPr>
        <p:spPr>
          <a:xfrm>
            <a:off x="230900" y="4111413"/>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278" name="Google Shape;278;p32"/>
          <p:cNvCxnSpPr/>
          <p:nvPr/>
        </p:nvCxnSpPr>
        <p:spPr>
          <a:xfrm>
            <a:off x="230900" y="4844075"/>
            <a:ext cx="8684700" cy="0"/>
          </a:xfrm>
          <a:prstGeom prst="straightConnector1">
            <a:avLst/>
          </a:prstGeom>
          <a:noFill/>
          <a:ln cap="flat" cmpd="sng" w="76200">
            <a:solidFill>
              <a:schemeClr val="dk1"/>
            </a:solidFill>
            <a:prstDash val="solid"/>
            <a:round/>
            <a:headEnd len="med" w="med" type="none"/>
            <a:tailEnd len="med" w="med" type="none"/>
          </a:ln>
        </p:spPr>
      </p:cxnSp>
      <p:sp>
        <p:nvSpPr>
          <p:cNvPr id="279" name="Google Shape;279;p32"/>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4800"/>
              <a:buNone/>
              <a:defRPr/>
            </a:lvl2pPr>
            <a:lvl3pPr lvl="2">
              <a:spcBef>
                <a:spcPts val="0"/>
              </a:spcBef>
              <a:spcAft>
                <a:spcPts val="0"/>
              </a:spcAft>
              <a:buClr>
                <a:schemeClr val="dk1"/>
              </a:buClr>
              <a:buSzPts val="4800"/>
              <a:buNone/>
              <a:defRPr/>
            </a:lvl3pPr>
            <a:lvl4pPr lvl="3">
              <a:spcBef>
                <a:spcPts val="0"/>
              </a:spcBef>
              <a:spcAft>
                <a:spcPts val="0"/>
              </a:spcAft>
              <a:buClr>
                <a:schemeClr val="dk1"/>
              </a:buClr>
              <a:buSzPts val="4800"/>
              <a:buNone/>
              <a:defRPr/>
            </a:lvl4pPr>
            <a:lvl5pPr lvl="4">
              <a:spcBef>
                <a:spcPts val="0"/>
              </a:spcBef>
              <a:spcAft>
                <a:spcPts val="0"/>
              </a:spcAft>
              <a:buClr>
                <a:schemeClr val="dk1"/>
              </a:buClr>
              <a:buSzPts val="4800"/>
              <a:buNone/>
              <a:defRPr/>
            </a:lvl5pPr>
            <a:lvl6pPr lvl="5">
              <a:spcBef>
                <a:spcPts val="0"/>
              </a:spcBef>
              <a:spcAft>
                <a:spcPts val="0"/>
              </a:spcAft>
              <a:buClr>
                <a:schemeClr val="dk1"/>
              </a:buClr>
              <a:buSzPts val="4800"/>
              <a:buNone/>
              <a:defRPr/>
            </a:lvl6pPr>
            <a:lvl7pPr lvl="6">
              <a:spcBef>
                <a:spcPts val="0"/>
              </a:spcBef>
              <a:spcAft>
                <a:spcPts val="0"/>
              </a:spcAft>
              <a:buClr>
                <a:schemeClr val="dk1"/>
              </a:buClr>
              <a:buSzPts val="4800"/>
              <a:buNone/>
              <a:defRPr/>
            </a:lvl7pPr>
            <a:lvl8pPr lvl="7">
              <a:spcBef>
                <a:spcPts val="0"/>
              </a:spcBef>
              <a:spcAft>
                <a:spcPts val="0"/>
              </a:spcAft>
              <a:buClr>
                <a:schemeClr val="dk1"/>
              </a:buClr>
              <a:buSzPts val="4800"/>
              <a:buNone/>
              <a:defRPr/>
            </a:lvl8pPr>
            <a:lvl9pPr lvl="8">
              <a:spcBef>
                <a:spcPts val="0"/>
              </a:spcBef>
              <a:spcAft>
                <a:spcPts val="0"/>
              </a:spcAft>
              <a:buClr>
                <a:schemeClr val="dk1"/>
              </a:buClr>
              <a:buSzPts val="4800"/>
              <a:buNone/>
              <a:defRPr/>
            </a:lvl9pPr>
          </a:lstStyle>
          <a:p/>
        </p:txBody>
      </p:sp>
      <p:sp>
        <p:nvSpPr>
          <p:cNvPr id="280" name="Google Shape;280;p32"/>
          <p:cNvSpPr txBox="1"/>
          <p:nvPr>
            <p:ph idx="2" type="title"/>
          </p:nvPr>
        </p:nvSpPr>
        <p:spPr>
          <a:xfrm>
            <a:off x="4514725" y="457200"/>
            <a:ext cx="4400700" cy="1107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4800"/>
              <a:buNone/>
              <a:defRPr/>
            </a:lvl2pPr>
            <a:lvl3pPr lvl="2" algn="r">
              <a:spcBef>
                <a:spcPts val="0"/>
              </a:spcBef>
              <a:spcAft>
                <a:spcPts val="0"/>
              </a:spcAft>
              <a:buClr>
                <a:schemeClr val="dk1"/>
              </a:buClr>
              <a:buSzPts val="4800"/>
              <a:buNone/>
              <a:defRPr/>
            </a:lvl3pPr>
            <a:lvl4pPr lvl="3" algn="r">
              <a:spcBef>
                <a:spcPts val="0"/>
              </a:spcBef>
              <a:spcAft>
                <a:spcPts val="0"/>
              </a:spcAft>
              <a:buClr>
                <a:schemeClr val="dk1"/>
              </a:buClr>
              <a:buSzPts val="4800"/>
              <a:buNone/>
              <a:defRPr/>
            </a:lvl4pPr>
            <a:lvl5pPr lvl="4" algn="r">
              <a:spcBef>
                <a:spcPts val="0"/>
              </a:spcBef>
              <a:spcAft>
                <a:spcPts val="0"/>
              </a:spcAft>
              <a:buClr>
                <a:schemeClr val="dk1"/>
              </a:buClr>
              <a:buSzPts val="4800"/>
              <a:buNone/>
              <a:defRPr/>
            </a:lvl5pPr>
            <a:lvl6pPr lvl="5" algn="r">
              <a:spcBef>
                <a:spcPts val="0"/>
              </a:spcBef>
              <a:spcAft>
                <a:spcPts val="0"/>
              </a:spcAft>
              <a:buClr>
                <a:schemeClr val="dk1"/>
              </a:buClr>
              <a:buSzPts val="4800"/>
              <a:buNone/>
              <a:defRPr/>
            </a:lvl6pPr>
            <a:lvl7pPr lvl="6" algn="r">
              <a:spcBef>
                <a:spcPts val="0"/>
              </a:spcBef>
              <a:spcAft>
                <a:spcPts val="0"/>
              </a:spcAft>
              <a:buClr>
                <a:schemeClr val="dk1"/>
              </a:buClr>
              <a:buSzPts val="4800"/>
              <a:buNone/>
              <a:defRPr/>
            </a:lvl7pPr>
            <a:lvl8pPr lvl="7" algn="r">
              <a:spcBef>
                <a:spcPts val="0"/>
              </a:spcBef>
              <a:spcAft>
                <a:spcPts val="0"/>
              </a:spcAft>
              <a:buClr>
                <a:schemeClr val="dk1"/>
              </a:buClr>
              <a:buSzPts val="4800"/>
              <a:buNone/>
              <a:defRPr/>
            </a:lvl8pPr>
            <a:lvl9pPr lvl="8" algn="r">
              <a:spcBef>
                <a:spcPts val="0"/>
              </a:spcBef>
              <a:spcAft>
                <a:spcPts val="0"/>
              </a:spcAft>
              <a:buClr>
                <a:schemeClr val="dk1"/>
              </a:buClr>
              <a:buSzPts val="4800"/>
              <a:buNone/>
              <a:defRPr/>
            </a:lvl9pPr>
          </a:lstStyle>
          <a:p/>
        </p:txBody>
      </p:sp>
      <p:sp>
        <p:nvSpPr>
          <p:cNvPr id="281" name="Google Shape;281;p32"/>
          <p:cNvSpPr txBox="1"/>
          <p:nvPr>
            <p:ph idx="1" type="subTitle"/>
          </p:nvPr>
        </p:nvSpPr>
        <p:spPr>
          <a:xfrm>
            <a:off x="230900" y="4111523"/>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82" name="Google Shape;282;p32"/>
          <p:cNvSpPr txBox="1"/>
          <p:nvPr>
            <p:ph idx="3" type="subTitle"/>
          </p:nvPr>
        </p:nvSpPr>
        <p:spPr>
          <a:xfrm>
            <a:off x="2532658" y="41115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83" name="Google Shape;283;p32"/>
          <p:cNvSpPr txBox="1"/>
          <p:nvPr>
            <p:ph idx="4" type="subTitle"/>
          </p:nvPr>
        </p:nvSpPr>
        <p:spPr>
          <a:xfrm>
            <a:off x="7138846" y="4111500"/>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84" name="Google Shape;284;p32"/>
          <p:cNvSpPr txBox="1"/>
          <p:nvPr>
            <p:ph idx="5" type="subTitle"/>
          </p:nvPr>
        </p:nvSpPr>
        <p:spPr>
          <a:xfrm>
            <a:off x="4834417" y="41115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85" name="Google Shape;285;p32"/>
          <p:cNvSpPr txBox="1"/>
          <p:nvPr>
            <p:ph idx="6" type="subTitle"/>
          </p:nvPr>
        </p:nvSpPr>
        <p:spPr>
          <a:xfrm>
            <a:off x="228225" y="3378773"/>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86" name="Google Shape;286;p32"/>
          <p:cNvSpPr txBox="1"/>
          <p:nvPr>
            <p:ph idx="7" type="subTitle"/>
          </p:nvPr>
        </p:nvSpPr>
        <p:spPr>
          <a:xfrm>
            <a:off x="2529983" y="337875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87" name="Google Shape;287;p32"/>
          <p:cNvSpPr txBox="1"/>
          <p:nvPr>
            <p:ph idx="8" type="subTitle"/>
          </p:nvPr>
        </p:nvSpPr>
        <p:spPr>
          <a:xfrm>
            <a:off x="7136175" y="3378750"/>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88" name="Google Shape;288;p32"/>
          <p:cNvSpPr txBox="1"/>
          <p:nvPr>
            <p:ph idx="9" type="subTitle"/>
          </p:nvPr>
        </p:nvSpPr>
        <p:spPr>
          <a:xfrm>
            <a:off x="4831742" y="337875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89" name="Google Shape;289;p32"/>
          <p:cNvSpPr txBox="1"/>
          <p:nvPr>
            <p:ph idx="13" type="subTitle"/>
          </p:nvPr>
        </p:nvSpPr>
        <p:spPr>
          <a:xfrm>
            <a:off x="228225" y="2646123"/>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90" name="Google Shape;290;p32"/>
          <p:cNvSpPr txBox="1"/>
          <p:nvPr>
            <p:ph idx="14" type="subTitle"/>
          </p:nvPr>
        </p:nvSpPr>
        <p:spPr>
          <a:xfrm>
            <a:off x="2529983" y="26461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91" name="Google Shape;291;p32"/>
          <p:cNvSpPr txBox="1"/>
          <p:nvPr>
            <p:ph idx="15" type="subTitle"/>
          </p:nvPr>
        </p:nvSpPr>
        <p:spPr>
          <a:xfrm>
            <a:off x="7136175" y="2646100"/>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92" name="Google Shape;292;p32"/>
          <p:cNvSpPr txBox="1"/>
          <p:nvPr>
            <p:ph idx="16" type="subTitle"/>
          </p:nvPr>
        </p:nvSpPr>
        <p:spPr>
          <a:xfrm>
            <a:off x="4831742" y="26461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93" name="Google Shape;293;p32"/>
          <p:cNvSpPr txBox="1"/>
          <p:nvPr>
            <p:ph idx="17" type="subTitle"/>
          </p:nvPr>
        </p:nvSpPr>
        <p:spPr>
          <a:xfrm>
            <a:off x="228225" y="1913448"/>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94" name="Google Shape;294;p32"/>
          <p:cNvSpPr txBox="1"/>
          <p:nvPr>
            <p:ph idx="18" type="subTitle"/>
          </p:nvPr>
        </p:nvSpPr>
        <p:spPr>
          <a:xfrm>
            <a:off x="2529983" y="1913425"/>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95" name="Google Shape;295;p32"/>
          <p:cNvSpPr txBox="1"/>
          <p:nvPr>
            <p:ph idx="19" type="subTitle"/>
          </p:nvPr>
        </p:nvSpPr>
        <p:spPr>
          <a:xfrm>
            <a:off x="7136175" y="1913425"/>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96" name="Google Shape;296;p32"/>
          <p:cNvSpPr txBox="1"/>
          <p:nvPr>
            <p:ph idx="20" type="subTitle"/>
          </p:nvPr>
        </p:nvSpPr>
        <p:spPr>
          <a:xfrm>
            <a:off x="4831742" y="1913425"/>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97" name="Google Shape;297;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amp; Answers">
  <p:cSld name="CUSTOM_5">
    <p:bg>
      <p:bgPr>
        <a:solidFill>
          <a:schemeClr val="lt1"/>
        </a:solidFill>
      </p:bgPr>
    </p:bg>
    <p:spTree>
      <p:nvGrpSpPr>
        <p:cNvPr id="298" name="Shape 298"/>
        <p:cNvGrpSpPr/>
        <p:nvPr/>
      </p:nvGrpSpPr>
      <p:grpSpPr>
        <a:xfrm>
          <a:off x="0" y="0"/>
          <a:ext cx="0" cy="0"/>
          <a:chOff x="0" y="0"/>
          <a:chExt cx="0" cy="0"/>
        </a:xfrm>
      </p:grpSpPr>
      <p:cxnSp>
        <p:nvCxnSpPr>
          <p:cNvPr id="299" name="Google Shape;299;p33"/>
          <p:cNvCxnSpPr/>
          <p:nvPr/>
        </p:nvCxnSpPr>
        <p:spPr>
          <a:xfrm>
            <a:off x="230900" y="244657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300" name="Google Shape;300;p33"/>
          <p:cNvCxnSpPr/>
          <p:nvPr/>
        </p:nvCxnSpPr>
        <p:spPr>
          <a:xfrm>
            <a:off x="230900" y="323422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301" name="Google Shape;301;p33"/>
          <p:cNvCxnSpPr/>
          <p:nvPr/>
        </p:nvCxnSpPr>
        <p:spPr>
          <a:xfrm>
            <a:off x="230900" y="4920000"/>
            <a:ext cx="8684400" cy="0"/>
          </a:xfrm>
          <a:prstGeom prst="straightConnector1">
            <a:avLst/>
          </a:prstGeom>
          <a:noFill/>
          <a:ln cap="flat" cmpd="sng" w="76200">
            <a:solidFill>
              <a:schemeClr val="dk1"/>
            </a:solidFill>
            <a:prstDash val="solid"/>
            <a:round/>
            <a:headEnd len="med" w="med" type="none"/>
            <a:tailEnd len="med" w="med" type="none"/>
          </a:ln>
        </p:spPr>
      </p:cxnSp>
      <p:cxnSp>
        <p:nvCxnSpPr>
          <p:cNvPr id="302" name="Google Shape;302;p33"/>
          <p:cNvCxnSpPr/>
          <p:nvPr/>
        </p:nvCxnSpPr>
        <p:spPr>
          <a:xfrm>
            <a:off x="230900" y="4021850"/>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303" name="Google Shape;303;p33"/>
          <p:cNvCxnSpPr/>
          <p:nvPr/>
        </p:nvCxnSpPr>
        <p:spPr>
          <a:xfrm>
            <a:off x="4637300" y="244657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304" name="Google Shape;304;p33"/>
          <p:cNvCxnSpPr/>
          <p:nvPr/>
        </p:nvCxnSpPr>
        <p:spPr>
          <a:xfrm>
            <a:off x="4637300" y="323422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305" name="Google Shape;305;p33"/>
          <p:cNvCxnSpPr/>
          <p:nvPr/>
        </p:nvCxnSpPr>
        <p:spPr>
          <a:xfrm>
            <a:off x="4637300" y="4021850"/>
            <a:ext cx="4283700" cy="0"/>
          </a:xfrm>
          <a:prstGeom prst="straightConnector1">
            <a:avLst/>
          </a:prstGeom>
          <a:noFill/>
          <a:ln cap="flat" cmpd="sng" w="28575">
            <a:solidFill>
              <a:schemeClr val="dk1"/>
            </a:solidFill>
            <a:prstDash val="solid"/>
            <a:round/>
            <a:headEnd len="med" w="med" type="none"/>
            <a:tailEnd len="med" w="med" type="none"/>
          </a:ln>
        </p:spPr>
      </p:cxnSp>
      <p:sp>
        <p:nvSpPr>
          <p:cNvPr id="306" name="Google Shape;306;p33"/>
          <p:cNvSpPr txBox="1"/>
          <p:nvPr>
            <p:ph type="title"/>
          </p:nvPr>
        </p:nvSpPr>
        <p:spPr>
          <a:xfrm>
            <a:off x="230900" y="457200"/>
            <a:ext cx="4280700" cy="167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3600"/>
              <a:buNone/>
              <a:defRPr/>
            </a:lvl1pPr>
            <a:lvl2pPr lvl="1">
              <a:lnSpc>
                <a:spcPct val="80000"/>
              </a:lnSpc>
              <a:spcBef>
                <a:spcPts val="0"/>
              </a:spcBef>
              <a:spcAft>
                <a:spcPts val="0"/>
              </a:spcAft>
              <a:buClr>
                <a:schemeClr val="dk1"/>
              </a:buClr>
              <a:buSzPts val="3600"/>
              <a:buNone/>
              <a:defRPr sz="3600"/>
            </a:lvl2pPr>
            <a:lvl3pPr lvl="2">
              <a:lnSpc>
                <a:spcPct val="80000"/>
              </a:lnSpc>
              <a:spcBef>
                <a:spcPts val="0"/>
              </a:spcBef>
              <a:spcAft>
                <a:spcPts val="0"/>
              </a:spcAft>
              <a:buClr>
                <a:schemeClr val="dk1"/>
              </a:buClr>
              <a:buSzPts val="3600"/>
              <a:buNone/>
              <a:defRPr sz="3600"/>
            </a:lvl3pPr>
            <a:lvl4pPr lvl="3">
              <a:lnSpc>
                <a:spcPct val="80000"/>
              </a:lnSpc>
              <a:spcBef>
                <a:spcPts val="0"/>
              </a:spcBef>
              <a:spcAft>
                <a:spcPts val="0"/>
              </a:spcAft>
              <a:buClr>
                <a:schemeClr val="dk1"/>
              </a:buClr>
              <a:buSzPts val="3600"/>
              <a:buNone/>
              <a:defRPr sz="3600"/>
            </a:lvl4pPr>
            <a:lvl5pPr lvl="4">
              <a:lnSpc>
                <a:spcPct val="80000"/>
              </a:lnSpc>
              <a:spcBef>
                <a:spcPts val="0"/>
              </a:spcBef>
              <a:spcAft>
                <a:spcPts val="0"/>
              </a:spcAft>
              <a:buClr>
                <a:schemeClr val="dk1"/>
              </a:buClr>
              <a:buSzPts val="3600"/>
              <a:buNone/>
              <a:defRPr sz="3600"/>
            </a:lvl5pPr>
            <a:lvl6pPr lvl="5">
              <a:lnSpc>
                <a:spcPct val="80000"/>
              </a:lnSpc>
              <a:spcBef>
                <a:spcPts val="0"/>
              </a:spcBef>
              <a:spcAft>
                <a:spcPts val="0"/>
              </a:spcAft>
              <a:buClr>
                <a:schemeClr val="dk1"/>
              </a:buClr>
              <a:buSzPts val="3600"/>
              <a:buNone/>
              <a:defRPr sz="3600"/>
            </a:lvl6pPr>
            <a:lvl7pPr lvl="6">
              <a:lnSpc>
                <a:spcPct val="80000"/>
              </a:lnSpc>
              <a:spcBef>
                <a:spcPts val="0"/>
              </a:spcBef>
              <a:spcAft>
                <a:spcPts val="0"/>
              </a:spcAft>
              <a:buClr>
                <a:schemeClr val="dk1"/>
              </a:buClr>
              <a:buSzPts val="3600"/>
              <a:buNone/>
              <a:defRPr sz="3600"/>
            </a:lvl7pPr>
            <a:lvl8pPr lvl="7">
              <a:lnSpc>
                <a:spcPct val="80000"/>
              </a:lnSpc>
              <a:spcBef>
                <a:spcPts val="0"/>
              </a:spcBef>
              <a:spcAft>
                <a:spcPts val="0"/>
              </a:spcAft>
              <a:buClr>
                <a:schemeClr val="dk1"/>
              </a:buClr>
              <a:buSzPts val="3600"/>
              <a:buNone/>
              <a:defRPr sz="3600"/>
            </a:lvl8pPr>
            <a:lvl9pPr lvl="8">
              <a:lnSpc>
                <a:spcPct val="80000"/>
              </a:lnSpc>
              <a:spcBef>
                <a:spcPts val="0"/>
              </a:spcBef>
              <a:spcAft>
                <a:spcPts val="0"/>
              </a:spcAft>
              <a:buClr>
                <a:schemeClr val="dk1"/>
              </a:buClr>
              <a:buSzPts val="3600"/>
              <a:buNone/>
              <a:defRPr sz="3600"/>
            </a:lvl9pPr>
          </a:lstStyle>
          <a:p/>
        </p:txBody>
      </p:sp>
      <p:sp>
        <p:nvSpPr>
          <p:cNvPr id="307" name="Google Shape;307;p33"/>
          <p:cNvSpPr txBox="1"/>
          <p:nvPr>
            <p:ph idx="1" type="subTitle"/>
          </p:nvPr>
        </p:nvSpPr>
        <p:spPr>
          <a:xfrm>
            <a:off x="239450" y="2568800"/>
            <a:ext cx="4283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08" name="Google Shape;308;p33"/>
          <p:cNvSpPr txBox="1"/>
          <p:nvPr>
            <p:ph idx="2" type="subTitle"/>
          </p:nvPr>
        </p:nvSpPr>
        <p:spPr>
          <a:xfrm>
            <a:off x="239450" y="2825198"/>
            <a:ext cx="4283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309" name="Google Shape;309;p33"/>
          <p:cNvSpPr txBox="1"/>
          <p:nvPr>
            <p:ph idx="3" type="subTitle"/>
          </p:nvPr>
        </p:nvSpPr>
        <p:spPr>
          <a:xfrm>
            <a:off x="228600" y="3356450"/>
            <a:ext cx="42945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10" name="Google Shape;310;p33"/>
          <p:cNvSpPr txBox="1"/>
          <p:nvPr>
            <p:ph idx="4" type="subTitle"/>
          </p:nvPr>
        </p:nvSpPr>
        <p:spPr>
          <a:xfrm>
            <a:off x="228600" y="3612828"/>
            <a:ext cx="42945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311" name="Google Shape;311;p33"/>
          <p:cNvSpPr txBox="1"/>
          <p:nvPr>
            <p:ph idx="5" type="subTitle"/>
          </p:nvPr>
        </p:nvSpPr>
        <p:spPr>
          <a:xfrm>
            <a:off x="228600" y="4199325"/>
            <a:ext cx="4283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12" name="Google Shape;312;p33"/>
          <p:cNvSpPr txBox="1"/>
          <p:nvPr>
            <p:ph idx="6" type="subTitle"/>
          </p:nvPr>
        </p:nvSpPr>
        <p:spPr>
          <a:xfrm>
            <a:off x="228600" y="4455723"/>
            <a:ext cx="4283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313" name="Google Shape;313;p33"/>
          <p:cNvSpPr txBox="1"/>
          <p:nvPr>
            <p:ph idx="7" type="subTitle"/>
          </p:nvPr>
        </p:nvSpPr>
        <p:spPr>
          <a:xfrm>
            <a:off x="4637606" y="2568800"/>
            <a:ext cx="4280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14" name="Google Shape;314;p33"/>
          <p:cNvSpPr txBox="1"/>
          <p:nvPr>
            <p:ph idx="8" type="subTitle"/>
          </p:nvPr>
        </p:nvSpPr>
        <p:spPr>
          <a:xfrm>
            <a:off x="4637606" y="2825193"/>
            <a:ext cx="4280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315" name="Google Shape;315;p33"/>
          <p:cNvSpPr txBox="1"/>
          <p:nvPr>
            <p:ph idx="9" type="subTitle"/>
          </p:nvPr>
        </p:nvSpPr>
        <p:spPr>
          <a:xfrm>
            <a:off x="4634650" y="3356440"/>
            <a:ext cx="4280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16" name="Google Shape;316;p33"/>
          <p:cNvSpPr txBox="1"/>
          <p:nvPr>
            <p:ph idx="13" type="subTitle"/>
          </p:nvPr>
        </p:nvSpPr>
        <p:spPr>
          <a:xfrm>
            <a:off x="4634650" y="3612833"/>
            <a:ext cx="4280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317" name="Google Shape;317;p33"/>
          <p:cNvSpPr txBox="1"/>
          <p:nvPr>
            <p:ph idx="14" type="subTitle"/>
          </p:nvPr>
        </p:nvSpPr>
        <p:spPr>
          <a:xfrm>
            <a:off x="4634650" y="4199331"/>
            <a:ext cx="4280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18" name="Google Shape;318;p33"/>
          <p:cNvSpPr txBox="1"/>
          <p:nvPr>
            <p:ph idx="15" type="subTitle"/>
          </p:nvPr>
        </p:nvSpPr>
        <p:spPr>
          <a:xfrm>
            <a:off x="4634650" y="4455724"/>
            <a:ext cx="4280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319" name="Google Shape;319;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l">
              <a:spcBef>
                <a:spcPts val="0"/>
              </a:spcBef>
              <a:spcAft>
                <a:spcPts val="0"/>
              </a:spcAft>
              <a:buNone/>
            </a:pPr>
            <a:fld id="{00000000-1234-1234-1234-123412341234}" type="slidenum">
              <a:rPr lang="en"/>
              <a:t>‹#›</a:t>
            </a:fld>
            <a:endParaRPr/>
          </a:p>
        </p:txBody>
      </p:sp>
      <p:grpSp>
        <p:nvGrpSpPr>
          <p:cNvPr id="320" name="Google Shape;320;p33"/>
          <p:cNvGrpSpPr/>
          <p:nvPr/>
        </p:nvGrpSpPr>
        <p:grpSpPr>
          <a:xfrm>
            <a:off x="227875" y="223475"/>
            <a:ext cx="1214500" cy="170400"/>
            <a:chOff x="304025" y="203375"/>
            <a:chExt cx="1214500" cy="170400"/>
          </a:xfrm>
        </p:grpSpPr>
        <p:sp>
          <p:nvSpPr>
            <p:cNvPr id="321" name="Google Shape;321;p33"/>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322" name="Google Shape;322;p33"/>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323" name="Google Shape;323;p33"/>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324" name="Google Shape;324;p33"/>
          <p:cNvGrpSpPr/>
          <p:nvPr/>
        </p:nvGrpSpPr>
        <p:grpSpPr>
          <a:xfrm>
            <a:off x="227875" y="223475"/>
            <a:ext cx="1214400" cy="170400"/>
            <a:chOff x="304025" y="203375"/>
            <a:chExt cx="1214400" cy="170400"/>
          </a:xfrm>
        </p:grpSpPr>
        <p:sp>
          <p:nvSpPr>
            <p:cNvPr id="325" name="Google Shape;325;p33"/>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cxnSp>
          <p:nvCxnSpPr>
            <p:cNvPr id="326" name="Google Shape;326;p33"/>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327" name="Google Shape;327;p33"/>
          <p:cNvSpPr txBox="1"/>
          <p:nvPr>
            <p:ph idx="16" type="subTitle"/>
          </p:nvPr>
        </p:nvSpPr>
        <p:spPr>
          <a:xfrm>
            <a:off x="227875" y="223475"/>
            <a:ext cx="8832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1pPr>
            <a:lvl2pPr lvl="1">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2pPr>
            <a:lvl3pPr lvl="2">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3pPr>
            <a:lvl4pPr lvl="3">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4pPr>
            <a:lvl5pPr lvl="4">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5pPr>
            <a:lvl6pPr lvl="5">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6pPr>
            <a:lvl7pPr lvl="6">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7pPr>
            <a:lvl8pPr lvl="7">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8pPr>
            <a:lvl9pPr lvl="8">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9pPr>
          </a:lstStyle>
          <a:p/>
        </p:txBody>
      </p:sp>
      <p:sp>
        <p:nvSpPr>
          <p:cNvPr id="328" name="Google Shape;328;p33"/>
          <p:cNvSpPr txBox="1"/>
          <p:nvPr>
            <p:ph idx="17"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lvl1pPr lvl="0" rtl="0" algn="r">
              <a:buNone/>
              <a:defRPr sz="800">
                <a:solidFill>
                  <a:schemeClr val="dk2"/>
                </a:solidFill>
                <a:latin typeface="Space Grotesk"/>
                <a:ea typeface="Space Grotesk"/>
                <a:cs typeface="Space Grotesk"/>
                <a:sym typeface="Space Grotesk"/>
              </a:defRPr>
            </a:lvl1pPr>
            <a:lvl2pPr lvl="1" rtl="0" algn="r">
              <a:buNone/>
              <a:defRPr sz="800">
                <a:solidFill>
                  <a:schemeClr val="dk2"/>
                </a:solidFill>
                <a:latin typeface="Space Grotesk"/>
                <a:ea typeface="Space Grotesk"/>
                <a:cs typeface="Space Grotesk"/>
                <a:sym typeface="Space Grotesk"/>
              </a:defRPr>
            </a:lvl2pPr>
            <a:lvl3pPr lvl="2" rtl="0" algn="r">
              <a:buNone/>
              <a:defRPr sz="800">
                <a:solidFill>
                  <a:schemeClr val="dk2"/>
                </a:solidFill>
                <a:latin typeface="Space Grotesk"/>
                <a:ea typeface="Space Grotesk"/>
                <a:cs typeface="Space Grotesk"/>
                <a:sym typeface="Space Grotesk"/>
              </a:defRPr>
            </a:lvl3pPr>
            <a:lvl4pPr lvl="3" rtl="0" algn="r">
              <a:buNone/>
              <a:defRPr sz="800">
                <a:solidFill>
                  <a:schemeClr val="dk2"/>
                </a:solidFill>
                <a:latin typeface="Space Grotesk"/>
                <a:ea typeface="Space Grotesk"/>
                <a:cs typeface="Space Grotesk"/>
                <a:sym typeface="Space Grotesk"/>
              </a:defRPr>
            </a:lvl4pPr>
            <a:lvl5pPr lvl="4" rtl="0" algn="r">
              <a:buNone/>
              <a:defRPr sz="800">
                <a:solidFill>
                  <a:schemeClr val="dk2"/>
                </a:solidFill>
                <a:latin typeface="Space Grotesk"/>
                <a:ea typeface="Space Grotesk"/>
                <a:cs typeface="Space Grotesk"/>
                <a:sym typeface="Space Grotesk"/>
              </a:defRPr>
            </a:lvl5pPr>
            <a:lvl6pPr lvl="5" rtl="0" algn="r">
              <a:buNone/>
              <a:defRPr sz="800">
                <a:solidFill>
                  <a:schemeClr val="dk2"/>
                </a:solidFill>
                <a:latin typeface="Space Grotesk"/>
                <a:ea typeface="Space Grotesk"/>
                <a:cs typeface="Space Grotesk"/>
                <a:sym typeface="Space Grotesk"/>
              </a:defRPr>
            </a:lvl6pPr>
            <a:lvl7pPr lvl="6" rtl="0" algn="r">
              <a:buNone/>
              <a:defRPr sz="800">
                <a:solidFill>
                  <a:schemeClr val="dk2"/>
                </a:solidFill>
                <a:latin typeface="Space Grotesk"/>
                <a:ea typeface="Space Grotesk"/>
                <a:cs typeface="Space Grotesk"/>
                <a:sym typeface="Space Grotesk"/>
              </a:defRPr>
            </a:lvl7pPr>
            <a:lvl8pPr lvl="7" rtl="0" algn="r">
              <a:buNone/>
              <a:defRPr sz="800">
                <a:solidFill>
                  <a:schemeClr val="dk2"/>
                </a:solidFill>
                <a:latin typeface="Space Grotesk"/>
                <a:ea typeface="Space Grotesk"/>
                <a:cs typeface="Space Grotesk"/>
                <a:sym typeface="Space Grotesk"/>
              </a:defRPr>
            </a:lvl8pPr>
            <a:lvl9pPr lvl="8" rtl="0" algn="r">
              <a:buNone/>
              <a:defRPr sz="800">
                <a:solidFill>
                  <a:schemeClr val="dk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amp; Answers">
  <p:cSld name="CUSTOM_18">
    <p:bg>
      <p:bgPr>
        <a:solidFill>
          <a:schemeClr val="lt1"/>
        </a:solidFill>
      </p:bgPr>
    </p:bg>
    <p:spTree>
      <p:nvGrpSpPr>
        <p:cNvPr id="329" name="Shape 329"/>
        <p:cNvGrpSpPr/>
        <p:nvPr/>
      </p:nvGrpSpPr>
      <p:grpSpPr>
        <a:xfrm>
          <a:off x="0" y="0"/>
          <a:ext cx="0" cy="0"/>
          <a:chOff x="0" y="0"/>
          <a:chExt cx="0" cy="0"/>
        </a:xfrm>
      </p:grpSpPr>
      <p:cxnSp>
        <p:nvCxnSpPr>
          <p:cNvPr id="330" name="Google Shape;330;p34"/>
          <p:cNvCxnSpPr/>
          <p:nvPr/>
        </p:nvCxnSpPr>
        <p:spPr>
          <a:xfrm>
            <a:off x="230900" y="3460000"/>
            <a:ext cx="8690400" cy="0"/>
          </a:xfrm>
          <a:prstGeom prst="straightConnector1">
            <a:avLst/>
          </a:prstGeom>
          <a:noFill/>
          <a:ln cap="flat" cmpd="sng" w="28575">
            <a:solidFill>
              <a:schemeClr val="dk1"/>
            </a:solidFill>
            <a:prstDash val="solid"/>
            <a:round/>
            <a:headEnd len="med" w="med" type="none"/>
            <a:tailEnd len="med" w="med" type="none"/>
          </a:ln>
        </p:spPr>
      </p:cxnSp>
      <p:cxnSp>
        <p:nvCxnSpPr>
          <p:cNvPr id="331" name="Google Shape;331;p34"/>
          <p:cNvCxnSpPr/>
          <p:nvPr/>
        </p:nvCxnSpPr>
        <p:spPr>
          <a:xfrm>
            <a:off x="230900" y="4920000"/>
            <a:ext cx="8684400" cy="0"/>
          </a:xfrm>
          <a:prstGeom prst="straightConnector1">
            <a:avLst/>
          </a:prstGeom>
          <a:noFill/>
          <a:ln cap="flat" cmpd="sng" w="76200">
            <a:solidFill>
              <a:schemeClr val="dk1"/>
            </a:solidFill>
            <a:prstDash val="solid"/>
            <a:round/>
            <a:headEnd len="med" w="med" type="none"/>
            <a:tailEnd len="med" w="med" type="none"/>
          </a:ln>
        </p:spPr>
      </p:cxnSp>
      <p:sp>
        <p:nvSpPr>
          <p:cNvPr id="332" name="Google Shape;332;p34"/>
          <p:cNvSpPr txBox="1"/>
          <p:nvPr>
            <p:ph type="title"/>
          </p:nvPr>
        </p:nvSpPr>
        <p:spPr>
          <a:xfrm>
            <a:off x="230900" y="457200"/>
            <a:ext cx="4280700" cy="167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3600"/>
              <a:buNone/>
              <a:defRPr/>
            </a:lvl1pPr>
            <a:lvl2pPr lvl="1">
              <a:lnSpc>
                <a:spcPct val="80000"/>
              </a:lnSpc>
              <a:spcBef>
                <a:spcPts val="0"/>
              </a:spcBef>
              <a:spcAft>
                <a:spcPts val="0"/>
              </a:spcAft>
              <a:buClr>
                <a:schemeClr val="dk1"/>
              </a:buClr>
              <a:buSzPts val="3600"/>
              <a:buNone/>
              <a:defRPr sz="3600"/>
            </a:lvl2pPr>
            <a:lvl3pPr lvl="2">
              <a:lnSpc>
                <a:spcPct val="80000"/>
              </a:lnSpc>
              <a:spcBef>
                <a:spcPts val="0"/>
              </a:spcBef>
              <a:spcAft>
                <a:spcPts val="0"/>
              </a:spcAft>
              <a:buClr>
                <a:schemeClr val="dk1"/>
              </a:buClr>
              <a:buSzPts val="3600"/>
              <a:buNone/>
              <a:defRPr sz="3600"/>
            </a:lvl3pPr>
            <a:lvl4pPr lvl="3">
              <a:lnSpc>
                <a:spcPct val="80000"/>
              </a:lnSpc>
              <a:spcBef>
                <a:spcPts val="0"/>
              </a:spcBef>
              <a:spcAft>
                <a:spcPts val="0"/>
              </a:spcAft>
              <a:buClr>
                <a:schemeClr val="dk1"/>
              </a:buClr>
              <a:buSzPts val="3600"/>
              <a:buNone/>
              <a:defRPr sz="3600"/>
            </a:lvl4pPr>
            <a:lvl5pPr lvl="4">
              <a:lnSpc>
                <a:spcPct val="80000"/>
              </a:lnSpc>
              <a:spcBef>
                <a:spcPts val="0"/>
              </a:spcBef>
              <a:spcAft>
                <a:spcPts val="0"/>
              </a:spcAft>
              <a:buClr>
                <a:schemeClr val="dk1"/>
              </a:buClr>
              <a:buSzPts val="3600"/>
              <a:buNone/>
              <a:defRPr sz="3600"/>
            </a:lvl5pPr>
            <a:lvl6pPr lvl="5">
              <a:lnSpc>
                <a:spcPct val="80000"/>
              </a:lnSpc>
              <a:spcBef>
                <a:spcPts val="0"/>
              </a:spcBef>
              <a:spcAft>
                <a:spcPts val="0"/>
              </a:spcAft>
              <a:buClr>
                <a:schemeClr val="dk1"/>
              </a:buClr>
              <a:buSzPts val="3600"/>
              <a:buNone/>
              <a:defRPr sz="3600"/>
            </a:lvl6pPr>
            <a:lvl7pPr lvl="6">
              <a:lnSpc>
                <a:spcPct val="80000"/>
              </a:lnSpc>
              <a:spcBef>
                <a:spcPts val="0"/>
              </a:spcBef>
              <a:spcAft>
                <a:spcPts val="0"/>
              </a:spcAft>
              <a:buClr>
                <a:schemeClr val="dk1"/>
              </a:buClr>
              <a:buSzPts val="3600"/>
              <a:buNone/>
              <a:defRPr sz="3600"/>
            </a:lvl7pPr>
            <a:lvl8pPr lvl="7">
              <a:lnSpc>
                <a:spcPct val="80000"/>
              </a:lnSpc>
              <a:spcBef>
                <a:spcPts val="0"/>
              </a:spcBef>
              <a:spcAft>
                <a:spcPts val="0"/>
              </a:spcAft>
              <a:buClr>
                <a:schemeClr val="dk1"/>
              </a:buClr>
              <a:buSzPts val="3600"/>
              <a:buNone/>
              <a:defRPr sz="3600"/>
            </a:lvl8pPr>
            <a:lvl9pPr lvl="8">
              <a:lnSpc>
                <a:spcPct val="80000"/>
              </a:lnSpc>
              <a:spcBef>
                <a:spcPts val="0"/>
              </a:spcBef>
              <a:spcAft>
                <a:spcPts val="0"/>
              </a:spcAft>
              <a:buClr>
                <a:schemeClr val="dk1"/>
              </a:buClr>
              <a:buSzPts val="3600"/>
              <a:buNone/>
              <a:defRPr sz="3600"/>
            </a:lvl9pPr>
          </a:lstStyle>
          <a:p/>
        </p:txBody>
      </p:sp>
      <p:sp>
        <p:nvSpPr>
          <p:cNvPr id="333" name="Google Shape;333;p34"/>
          <p:cNvSpPr txBox="1"/>
          <p:nvPr>
            <p:ph idx="1" type="subTitle"/>
          </p:nvPr>
        </p:nvSpPr>
        <p:spPr>
          <a:xfrm>
            <a:off x="1062075" y="2551350"/>
            <a:ext cx="7853100" cy="748200"/>
          </a:xfrm>
          <a:prstGeom prst="rect">
            <a:avLst/>
          </a:prstGeom>
        </p:spPr>
        <p:txBody>
          <a:bodyPr anchorCtr="0" anchor="ctr" bIns="91425" lIns="91425" spcFirstLastPara="1" rIns="91425" wrap="square" tIns="91425">
            <a:noAutofit/>
          </a:bodyPr>
          <a:lstStyle>
            <a:lvl1pPr lvl="0">
              <a:spcBef>
                <a:spcPts val="0"/>
              </a:spcBef>
              <a:spcAft>
                <a:spcPts val="0"/>
              </a:spcAft>
              <a:buSzPts val="3200"/>
              <a:buNone/>
              <a:defRPr sz="3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34" name="Google Shape;334;p34"/>
          <p:cNvSpPr txBox="1"/>
          <p:nvPr>
            <p:ph idx="2" type="subTitle"/>
          </p:nvPr>
        </p:nvSpPr>
        <p:spPr>
          <a:xfrm>
            <a:off x="1062075" y="3891925"/>
            <a:ext cx="7853100" cy="831600"/>
          </a:xfrm>
          <a:prstGeom prst="rect">
            <a:avLst/>
          </a:prstGeom>
        </p:spPr>
        <p:txBody>
          <a:bodyPr anchorCtr="0" anchor="ctr" bIns="91425" lIns="91425" spcFirstLastPara="1" rIns="91425" wrap="square" tIns="91425">
            <a:noAutofit/>
          </a:bodyPr>
          <a:lstStyle>
            <a:lvl1pPr lvl="0">
              <a:spcBef>
                <a:spcPts val="0"/>
              </a:spcBef>
              <a:spcAft>
                <a:spcPts val="0"/>
              </a:spcAft>
              <a:buSzPts val="2400"/>
              <a:buFont typeface="Space Grotesk"/>
              <a:buNone/>
              <a:defRPr b="1">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335" name="Google Shape;335;p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ummaries">
  <p:cSld name="CUSTOM">
    <p:bg>
      <p:bgPr>
        <a:solidFill>
          <a:schemeClr val="lt1"/>
        </a:solidFill>
      </p:bgPr>
    </p:bg>
    <p:spTree>
      <p:nvGrpSpPr>
        <p:cNvPr id="336" name="Shape 336"/>
        <p:cNvGrpSpPr/>
        <p:nvPr/>
      </p:nvGrpSpPr>
      <p:grpSpPr>
        <a:xfrm>
          <a:off x="0" y="0"/>
          <a:ext cx="0" cy="0"/>
          <a:chOff x="0" y="0"/>
          <a:chExt cx="0" cy="0"/>
        </a:xfrm>
      </p:grpSpPr>
      <p:graphicFrame>
        <p:nvGraphicFramePr>
          <p:cNvPr id="337" name="Google Shape;337;p35"/>
          <p:cNvGraphicFramePr/>
          <p:nvPr/>
        </p:nvGraphicFramePr>
        <p:xfrm>
          <a:off x="226300" y="3067900"/>
          <a:ext cx="3000000" cy="3000000"/>
        </p:xfrm>
        <a:graphic>
          <a:graphicData uri="http://schemas.openxmlformats.org/drawingml/2006/table">
            <a:tbl>
              <a:tblPr>
                <a:noFill/>
                <a:tableStyleId>{3704CE62-9843-4178-982B-7A4E7579F7F8}</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38" name="Google Shape;338;p35"/>
          <p:cNvGraphicFramePr/>
          <p:nvPr/>
        </p:nvGraphicFramePr>
        <p:xfrm>
          <a:off x="226300" y="3744175"/>
          <a:ext cx="3000000" cy="3000000"/>
        </p:xfrm>
        <a:graphic>
          <a:graphicData uri="http://schemas.openxmlformats.org/drawingml/2006/table">
            <a:tbl>
              <a:tblPr>
                <a:noFill/>
                <a:tableStyleId>{3704CE62-9843-4178-982B-7A4E7579F7F8}</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39" name="Google Shape;339;p35"/>
          <p:cNvGraphicFramePr/>
          <p:nvPr/>
        </p:nvGraphicFramePr>
        <p:xfrm>
          <a:off x="226300" y="4420450"/>
          <a:ext cx="3000000" cy="3000000"/>
        </p:xfrm>
        <a:graphic>
          <a:graphicData uri="http://schemas.openxmlformats.org/drawingml/2006/table">
            <a:tbl>
              <a:tblPr>
                <a:noFill/>
                <a:tableStyleId>{3704CE62-9843-4178-982B-7A4E7579F7F8}</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40" name="Google Shape;340;p35"/>
          <p:cNvGraphicFramePr/>
          <p:nvPr/>
        </p:nvGraphicFramePr>
        <p:xfrm>
          <a:off x="226313" y="2391625"/>
          <a:ext cx="3000000" cy="3000000"/>
        </p:xfrm>
        <a:graphic>
          <a:graphicData uri="http://schemas.openxmlformats.org/drawingml/2006/table">
            <a:tbl>
              <a:tblPr>
                <a:noFill/>
                <a:tableStyleId>{3704CE62-9843-4178-982B-7A4E7579F7F8}</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41" name="Google Shape;341;p35"/>
          <p:cNvGraphicFramePr/>
          <p:nvPr/>
        </p:nvGraphicFramePr>
        <p:xfrm>
          <a:off x="226288" y="1715350"/>
          <a:ext cx="3000000" cy="3000000"/>
        </p:xfrm>
        <a:graphic>
          <a:graphicData uri="http://schemas.openxmlformats.org/drawingml/2006/table">
            <a:tbl>
              <a:tblPr>
                <a:noFill/>
                <a:tableStyleId>{3704CE62-9843-4178-982B-7A4E7579F7F8}</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42" name="Google Shape;342;p35"/>
          <p:cNvSpPr txBox="1"/>
          <p:nvPr>
            <p:ph idx="1" type="subTitle"/>
          </p:nvPr>
        </p:nvSpPr>
        <p:spPr>
          <a:xfrm>
            <a:off x="228600" y="1715350"/>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343" name="Google Shape;343;p35"/>
          <p:cNvSpPr txBox="1"/>
          <p:nvPr>
            <p:ph type="title"/>
          </p:nvPr>
        </p:nvSpPr>
        <p:spPr>
          <a:xfrm>
            <a:off x="3921508" y="1715350"/>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344" name="Google Shape;344;p35"/>
          <p:cNvSpPr txBox="1"/>
          <p:nvPr>
            <p:ph idx="2" type="subTitle"/>
          </p:nvPr>
        </p:nvSpPr>
        <p:spPr>
          <a:xfrm>
            <a:off x="227388" y="2391625"/>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345" name="Google Shape;345;p35"/>
          <p:cNvSpPr txBox="1"/>
          <p:nvPr>
            <p:ph idx="3" type="title"/>
          </p:nvPr>
        </p:nvSpPr>
        <p:spPr>
          <a:xfrm>
            <a:off x="3920125" y="2391625"/>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346" name="Google Shape;346;p35"/>
          <p:cNvSpPr txBox="1"/>
          <p:nvPr>
            <p:ph idx="4" type="subTitle"/>
          </p:nvPr>
        </p:nvSpPr>
        <p:spPr>
          <a:xfrm>
            <a:off x="227388" y="3067900"/>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347" name="Google Shape;347;p35"/>
          <p:cNvSpPr txBox="1"/>
          <p:nvPr>
            <p:ph idx="5" type="title"/>
          </p:nvPr>
        </p:nvSpPr>
        <p:spPr>
          <a:xfrm>
            <a:off x="3920125" y="3067900"/>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348" name="Google Shape;348;p35"/>
          <p:cNvSpPr txBox="1"/>
          <p:nvPr>
            <p:ph idx="6" type="subTitle"/>
          </p:nvPr>
        </p:nvSpPr>
        <p:spPr>
          <a:xfrm>
            <a:off x="227388" y="3744225"/>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349" name="Google Shape;349;p35"/>
          <p:cNvSpPr txBox="1"/>
          <p:nvPr>
            <p:ph idx="7" type="title"/>
          </p:nvPr>
        </p:nvSpPr>
        <p:spPr>
          <a:xfrm>
            <a:off x="3920125" y="3744225"/>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350" name="Google Shape;350;p35"/>
          <p:cNvSpPr txBox="1"/>
          <p:nvPr>
            <p:ph idx="8" type="subTitle"/>
          </p:nvPr>
        </p:nvSpPr>
        <p:spPr>
          <a:xfrm>
            <a:off x="227413" y="4420450"/>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351" name="Google Shape;351;p35"/>
          <p:cNvSpPr txBox="1"/>
          <p:nvPr>
            <p:ph idx="9" type="title"/>
          </p:nvPr>
        </p:nvSpPr>
        <p:spPr>
          <a:xfrm>
            <a:off x="3920154" y="4420450"/>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352" name="Google Shape;352;p35"/>
          <p:cNvSpPr txBox="1"/>
          <p:nvPr>
            <p:ph idx="13"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53" name="Google Shape;353;p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campaign">
  <p:cSld name="CUSTOM_1">
    <p:bg>
      <p:bgPr>
        <a:solidFill>
          <a:schemeClr val="dk1"/>
        </a:solidFill>
      </p:bgPr>
    </p:bg>
    <p:spTree>
      <p:nvGrpSpPr>
        <p:cNvPr id="354" name="Shape 354"/>
        <p:cNvGrpSpPr/>
        <p:nvPr/>
      </p:nvGrpSpPr>
      <p:grpSpPr>
        <a:xfrm>
          <a:off x="0" y="0"/>
          <a:ext cx="0" cy="0"/>
          <a:chOff x="0" y="0"/>
          <a:chExt cx="0" cy="0"/>
        </a:xfrm>
      </p:grpSpPr>
      <p:sp>
        <p:nvSpPr>
          <p:cNvPr id="355" name="Google Shape;355;p36"/>
          <p:cNvSpPr txBox="1"/>
          <p:nvPr>
            <p:ph type="title"/>
          </p:nvPr>
        </p:nvSpPr>
        <p:spPr>
          <a:xfrm>
            <a:off x="230900" y="457200"/>
            <a:ext cx="57129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356" name="Google Shape;356;p36"/>
          <p:cNvSpPr/>
          <p:nvPr/>
        </p:nvSpPr>
        <p:spPr>
          <a:xfrm>
            <a:off x="230900" y="2574574"/>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357" name="Google Shape;357;p36"/>
          <p:cNvSpPr/>
          <p:nvPr/>
        </p:nvSpPr>
        <p:spPr>
          <a:xfrm>
            <a:off x="229800" y="3174585"/>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358" name="Google Shape;358;p36"/>
          <p:cNvSpPr/>
          <p:nvPr/>
        </p:nvSpPr>
        <p:spPr>
          <a:xfrm>
            <a:off x="229800" y="3774596"/>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359" name="Google Shape;359;p36"/>
          <p:cNvSpPr/>
          <p:nvPr/>
        </p:nvSpPr>
        <p:spPr>
          <a:xfrm>
            <a:off x="229800" y="4374607"/>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360" name="Google Shape;360;p36"/>
          <p:cNvSpPr txBox="1"/>
          <p:nvPr>
            <p:ph idx="1" type="subTitle"/>
          </p:nvPr>
        </p:nvSpPr>
        <p:spPr>
          <a:xfrm>
            <a:off x="228600" y="2574574"/>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361" name="Google Shape;361;p36"/>
          <p:cNvSpPr txBox="1"/>
          <p:nvPr>
            <p:ph idx="2" type="subTitle"/>
          </p:nvPr>
        </p:nvSpPr>
        <p:spPr>
          <a:xfrm>
            <a:off x="228600" y="3174588"/>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362" name="Google Shape;362;p36"/>
          <p:cNvSpPr txBox="1"/>
          <p:nvPr>
            <p:ph idx="3" type="subTitle"/>
          </p:nvPr>
        </p:nvSpPr>
        <p:spPr>
          <a:xfrm>
            <a:off x="228600" y="3774593"/>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363" name="Google Shape;363;p36"/>
          <p:cNvSpPr txBox="1"/>
          <p:nvPr>
            <p:ph idx="4" type="subTitle"/>
          </p:nvPr>
        </p:nvSpPr>
        <p:spPr>
          <a:xfrm>
            <a:off x="228600" y="4374598"/>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364" name="Google Shape;364;p36"/>
          <p:cNvSpPr txBox="1"/>
          <p:nvPr>
            <p:ph idx="5" type="body"/>
          </p:nvPr>
        </p:nvSpPr>
        <p:spPr>
          <a:xfrm>
            <a:off x="4514725" y="2574680"/>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5" name="Google Shape;365;p36"/>
          <p:cNvSpPr txBox="1"/>
          <p:nvPr>
            <p:ph idx="6" type="body"/>
          </p:nvPr>
        </p:nvSpPr>
        <p:spPr>
          <a:xfrm>
            <a:off x="4514725" y="3174644"/>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6" name="Google Shape;366;p36"/>
          <p:cNvSpPr txBox="1"/>
          <p:nvPr>
            <p:ph idx="7" type="body"/>
          </p:nvPr>
        </p:nvSpPr>
        <p:spPr>
          <a:xfrm>
            <a:off x="4514725" y="3774634"/>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7" name="Google Shape;367;p36"/>
          <p:cNvSpPr txBox="1"/>
          <p:nvPr>
            <p:ph idx="8" type="body"/>
          </p:nvPr>
        </p:nvSpPr>
        <p:spPr>
          <a:xfrm>
            <a:off x="4514725" y="4374625"/>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8" name="Google Shape;368;p36"/>
          <p:cNvSpPr/>
          <p:nvPr/>
        </p:nvSpPr>
        <p:spPr>
          <a:xfrm>
            <a:off x="232050" y="1374499"/>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369" name="Google Shape;369;p36"/>
          <p:cNvSpPr/>
          <p:nvPr/>
        </p:nvSpPr>
        <p:spPr>
          <a:xfrm>
            <a:off x="230950" y="1974510"/>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370" name="Google Shape;370;p36"/>
          <p:cNvSpPr txBox="1"/>
          <p:nvPr>
            <p:ph idx="9" type="subTitle"/>
          </p:nvPr>
        </p:nvSpPr>
        <p:spPr>
          <a:xfrm>
            <a:off x="229750" y="1374499"/>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371" name="Google Shape;371;p36"/>
          <p:cNvSpPr txBox="1"/>
          <p:nvPr>
            <p:ph idx="13" type="subTitle"/>
          </p:nvPr>
        </p:nvSpPr>
        <p:spPr>
          <a:xfrm>
            <a:off x="229750" y="1974513"/>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372" name="Google Shape;372;p36"/>
          <p:cNvSpPr txBox="1"/>
          <p:nvPr>
            <p:ph idx="14" type="body"/>
          </p:nvPr>
        </p:nvSpPr>
        <p:spPr>
          <a:xfrm>
            <a:off x="4515742" y="1374600"/>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3" name="Google Shape;373;p36"/>
          <p:cNvSpPr txBox="1"/>
          <p:nvPr>
            <p:ph idx="15" type="body"/>
          </p:nvPr>
        </p:nvSpPr>
        <p:spPr>
          <a:xfrm>
            <a:off x="4515742" y="1974564"/>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4" name="Google Shape;374;p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Charts">
  <p:cSld name="CUSTOM_14">
    <p:bg>
      <p:bgPr>
        <a:solidFill>
          <a:schemeClr val="dk1"/>
        </a:solidFill>
      </p:bgPr>
    </p:bg>
    <p:spTree>
      <p:nvGrpSpPr>
        <p:cNvPr id="375" name="Shape 375"/>
        <p:cNvGrpSpPr/>
        <p:nvPr/>
      </p:nvGrpSpPr>
      <p:grpSpPr>
        <a:xfrm>
          <a:off x="0" y="0"/>
          <a:ext cx="0" cy="0"/>
          <a:chOff x="0" y="0"/>
          <a:chExt cx="0" cy="0"/>
        </a:xfrm>
      </p:grpSpPr>
      <p:sp>
        <p:nvSpPr>
          <p:cNvPr id="376" name="Google Shape;376;p37"/>
          <p:cNvSpPr txBox="1"/>
          <p:nvPr>
            <p:ph type="title"/>
          </p:nvPr>
        </p:nvSpPr>
        <p:spPr>
          <a:xfrm>
            <a:off x="230900" y="457200"/>
            <a:ext cx="57129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377" name="Google Shape;377;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l">
              <a:spcBef>
                <a:spcPts val="0"/>
              </a:spcBef>
              <a:spcAft>
                <a:spcPts val="0"/>
              </a:spcAft>
              <a:buNone/>
            </a:pPr>
            <a:fld id="{00000000-1234-1234-1234-123412341234}" type="slidenum">
              <a:rPr lang="en"/>
              <a:t>‹#›</a:t>
            </a:fld>
            <a:endParaRPr/>
          </a:p>
        </p:txBody>
      </p:sp>
      <p:grpSp>
        <p:nvGrpSpPr>
          <p:cNvPr id="378" name="Google Shape;378;p37"/>
          <p:cNvGrpSpPr/>
          <p:nvPr/>
        </p:nvGrpSpPr>
        <p:grpSpPr>
          <a:xfrm>
            <a:off x="228600" y="223475"/>
            <a:ext cx="1214500" cy="170400"/>
            <a:chOff x="304025" y="203375"/>
            <a:chExt cx="1214500" cy="170400"/>
          </a:xfrm>
        </p:grpSpPr>
        <p:sp>
          <p:nvSpPr>
            <p:cNvPr id="379" name="Google Shape;379;p37"/>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380" name="Google Shape;380;p37"/>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381" name="Google Shape;381;p37"/>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382" name="Google Shape;382;p37"/>
          <p:cNvSpPr/>
          <p:nvPr/>
        </p:nvSpPr>
        <p:spPr>
          <a:xfrm>
            <a:off x="228600" y="223750"/>
            <a:ext cx="1214400" cy="169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cxnSp>
        <p:nvCxnSpPr>
          <p:cNvPr id="383" name="Google Shape;383;p37"/>
          <p:cNvCxnSpPr/>
          <p:nvPr/>
        </p:nvCxnSpPr>
        <p:spPr>
          <a:xfrm>
            <a:off x="1105800" y="223475"/>
            <a:ext cx="600" cy="170400"/>
          </a:xfrm>
          <a:prstGeom prst="straightConnector1">
            <a:avLst/>
          </a:prstGeom>
          <a:noFill/>
          <a:ln cap="flat" cmpd="sng" w="9525">
            <a:solidFill>
              <a:schemeClr val="dk1"/>
            </a:solidFill>
            <a:prstDash val="solid"/>
            <a:round/>
            <a:headEnd len="med" w="med" type="none"/>
            <a:tailEnd len="med" w="med" type="none"/>
          </a:ln>
        </p:spPr>
      </p:cxnSp>
      <p:sp>
        <p:nvSpPr>
          <p:cNvPr id="384" name="Google Shape;384;p37"/>
          <p:cNvSpPr txBox="1"/>
          <p:nvPr>
            <p:ph idx="1" type="subTitle"/>
          </p:nvPr>
        </p:nvSpPr>
        <p:spPr>
          <a:xfrm>
            <a:off x="228600" y="223475"/>
            <a:ext cx="877200" cy="170400"/>
          </a:xfrm>
          <a:prstGeom prst="rect">
            <a:avLst/>
          </a:prstGeom>
        </p:spPr>
        <p:txBody>
          <a:bodyPr anchorCtr="0" anchor="ctr" bIns="91425" lIns="91425" spcFirstLastPara="1" rIns="91425" wrap="square" tIns="91425">
            <a:noAutofit/>
          </a:bodyPr>
          <a:lstStyle>
            <a:lvl1pPr lvl="0">
              <a:spcBef>
                <a:spcPts val="0"/>
              </a:spcBef>
              <a:spcAft>
                <a:spcPts val="0"/>
              </a:spcAft>
              <a:buSzPts val="800"/>
              <a:buFont typeface="Space Grotesk"/>
              <a:buNone/>
              <a:defRPr sz="800">
                <a:latin typeface="Space Grotesk"/>
                <a:ea typeface="Space Grotesk"/>
                <a:cs typeface="Space Grotesk"/>
                <a:sym typeface="Space Grotesk"/>
              </a:defRPr>
            </a:lvl1pPr>
            <a:lvl2pPr lvl="1">
              <a:spcBef>
                <a:spcPts val="0"/>
              </a:spcBef>
              <a:spcAft>
                <a:spcPts val="0"/>
              </a:spcAft>
              <a:buSzPts val="800"/>
              <a:buFont typeface="Space Grotesk"/>
              <a:buNone/>
              <a:defRPr sz="800">
                <a:latin typeface="Space Grotesk"/>
                <a:ea typeface="Space Grotesk"/>
                <a:cs typeface="Space Grotesk"/>
                <a:sym typeface="Space Grotesk"/>
              </a:defRPr>
            </a:lvl2pPr>
            <a:lvl3pPr lvl="2">
              <a:spcBef>
                <a:spcPts val="0"/>
              </a:spcBef>
              <a:spcAft>
                <a:spcPts val="0"/>
              </a:spcAft>
              <a:buSzPts val="800"/>
              <a:buFont typeface="Space Grotesk"/>
              <a:buNone/>
              <a:defRPr sz="800">
                <a:latin typeface="Space Grotesk"/>
                <a:ea typeface="Space Grotesk"/>
                <a:cs typeface="Space Grotesk"/>
                <a:sym typeface="Space Grotesk"/>
              </a:defRPr>
            </a:lvl3pPr>
            <a:lvl4pPr lvl="3">
              <a:spcBef>
                <a:spcPts val="0"/>
              </a:spcBef>
              <a:spcAft>
                <a:spcPts val="0"/>
              </a:spcAft>
              <a:buSzPts val="800"/>
              <a:buFont typeface="Space Grotesk"/>
              <a:buNone/>
              <a:defRPr sz="800">
                <a:latin typeface="Space Grotesk"/>
                <a:ea typeface="Space Grotesk"/>
                <a:cs typeface="Space Grotesk"/>
                <a:sym typeface="Space Grotesk"/>
              </a:defRPr>
            </a:lvl4pPr>
            <a:lvl5pPr lvl="4">
              <a:spcBef>
                <a:spcPts val="0"/>
              </a:spcBef>
              <a:spcAft>
                <a:spcPts val="0"/>
              </a:spcAft>
              <a:buSzPts val="800"/>
              <a:buFont typeface="Space Grotesk"/>
              <a:buNone/>
              <a:defRPr sz="800">
                <a:latin typeface="Space Grotesk"/>
                <a:ea typeface="Space Grotesk"/>
                <a:cs typeface="Space Grotesk"/>
                <a:sym typeface="Space Grotesk"/>
              </a:defRPr>
            </a:lvl5pPr>
            <a:lvl6pPr lvl="5">
              <a:spcBef>
                <a:spcPts val="0"/>
              </a:spcBef>
              <a:spcAft>
                <a:spcPts val="0"/>
              </a:spcAft>
              <a:buSzPts val="800"/>
              <a:buFont typeface="Space Grotesk"/>
              <a:buNone/>
              <a:defRPr sz="800">
                <a:latin typeface="Space Grotesk"/>
                <a:ea typeface="Space Grotesk"/>
                <a:cs typeface="Space Grotesk"/>
                <a:sym typeface="Space Grotesk"/>
              </a:defRPr>
            </a:lvl6pPr>
            <a:lvl7pPr lvl="6">
              <a:spcBef>
                <a:spcPts val="0"/>
              </a:spcBef>
              <a:spcAft>
                <a:spcPts val="0"/>
              </a:spcAft>
              <a:buSzPts val="800"/>
              <a:buFont typeface="Space Grotesk"/>
              <a:buNone/>
              <a:defRPr sz="800">
                <a:latin typeface="Space Grotesk"/>
                <a:ea typeface="Space Grotesk"/>
                <a:cs typeface="Space Grotesk"/>
                <a:sym typeface="Space Grotesk"/>
              </a:defRPr>
            </a:lvl7pPr>
            <a:lvl8pPr lvl="7">
              <a:spcBef>
                <a:spcPts val="0"/>
              </a:spcBef>
              <a:spcAft>
                <a:spcPts val="0"/>
              </a:spcAft>
              <a:buSzPts val="800"/>
              <a:buFont typeface="Space Grotesk"/>
              <a:buNone/>
              <a:defRPr sz="800">
                <a:latin typeface="Space Grotesk"/>
                <a:ea typeface="Space Grotesk"/>
                <a:cs typeface="Space Grotesk"/>
                <a:sym typeface="Space Grotesk"/>
              </a:defRPr>
            </a:lvl8pPr>
            <a:lvl9pPr lvl="8">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385" name="Google Shape;385;p37"/>
          <p:cNvSpPr txBox="1"/>
          <p:nvPr>
            <p:ph idx="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Space Grotesk"/>
                <a:ea typeface="Space Grotesk"/>
                <a:cs typeface="Space Grotesk"/>
                <a:sym typeface="Space Grotesk"/>
              </a:defRPr>
            </a:lvl1pPr>
            <a:lvl2pPr lvl="1" rtl="0" algn="r">
              <a:buNone/>
              <a:defRPr sz="900">
                <a:solidFill>
                  <a:schemeClr val="dk1"/>
                </a:solidFill>
                <a:latin typeface="Space Grotesk"/>
                <a:ea typeface="Space Grotesk"/>
                <a:cs typeface="Space Grotesk"/>
                <a:sym typeface="Space Grotesk"/>
              </a:defRPr>
            </a:lvl2pPr>
            <a:lvl3pPr lvl="2" rtl="0" algn="r">
              <a:buNone/>
              <a:defRPr sz="900">
                <a:solidFill>
                  <a:schemeClr val="dk1"/>
                </a:solidFill>
                <a:latin typeface="Space Grotesk"/>
                <a:ea typeface="Space Grotesk"/>
                <a:cs typeface="Space Grotesk"/>
                <a:sym typeface="Space Grotesk"/>
              </a:defRPr>
            </a:lvl3pPr>
            <a:lvl4pPr lvl="3" rtl="0" algn="r">
              <a:buNone/>
              <a:defRPr sz="900">
                <a:solidFill>
                  <a:schemeClr val="dk1"/>
                </a:solidFill>
                <a:latin typeface="Space Grotesk"/>
                <a:ea typeface="Space Grotesk"/>
                <a:cs typeface="Space Grotesk"/>
                <a:sym typeface="Space Grotesk"/>
              </a:defRPr>
            </a:lvl4pPr>
            <a:lvl5pPr lvl="4" rtl="0" algn="r">
              <a:buNone/>
              <a:defRPr sz="900">
                <a:solidFill>
                  <a:schemeClr val="dk1"/>
                </a:solidFill>
                <a:latin typeface="Space Grotesk"/>
                <a:ea typeface="Space Grotesk"/>
                <a:cs typeface="Space Grotesk"/>
                <a:sym typeface="Space Grotesk"/>
              </a:defRPr>
            </a:lvl5pPr>
            <a:lvl6pPr lvl="5" rtl="0" algn="r">
              <a:buNone/>
              <a:defRPr sz="900">
                <a:solidFill>
                  <a:schemeClr val="dk1"/>
                </a:solidFill>
                <a:latin typeface="Space Grotesk"/>
                <a:ea typeface="Space Grotesk"/>
                <a:cs typeface="Space Grotesk"/>
                <a:sym typeface="Space Grotesk"/>
              </a:defRPr>
            </a:lvl6pPr>
            <a:lvl7pPr lvl="6" rtl="0" algn="r">
              <a:buNone/>
              <a:defRPr sz="900">
                <a:solidFill>
                  <a:schemeClr val="dk1"/>
                </a:solidFill>
                <a:latin typeface="Space Grotesk"/>
                <a:ea typeface="Space Grotesk"/>
                <a:cs typeface="Space Grotesk"/>
                <a:sym typeface="Space Grotesk"/>
              </a:defRPr>
            </a:lvl7pPr>
            <a:lvl8pPr lvl="7" rtl="0" algn="r">
              <a:buNone/>
              <a:defRPr sz="900">
                <a:solidFill>
                  <a:schemeClr val="dk1"/>
                </a:solidFill>
                <a:latin typeface="Space Grotesk"/>
                <a:ea typeface="Space Grotesk"/>
                <a:cs typeface="Space Grotesk"/>
                <a:sym typeface="Space Grotesk"/>
              </a:defRPr>
            </a:lvl8pPr>
            <a:lvl9pPr lvl="8" rtl="0" algn="r">
              <a:buNone/>
              <a:defRPr sz="900">
                <a:solidFill>
                  <a:schemeClr val="dk1"/>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s">
  <p:cSld name="CUSTOM_2">
    <p:bg>
      <p:bgPr>
        <a:solidFill>
          <a:schemeClr val="lt1"/>
        </a:solidFill>
      </p:bgPr>
    </p:bg>
    <p:spTree>
      <p:nvGrpSpPr>
        <p:cNvPr id="386" name="Shape 386"/>
        <p:cNvGrpSpPr/>
        <p:nvPr/>
      </p:nvGrpSpPr>
      <p:grpSpPr>
        <a:xfrm>
          <a:off x="0" y="0"/>
          <a:ext cx="0" cy="0"/>
          <a:chOff x="0" y="0"/>
          <a:chExt cx="0" cy="0"/>
        </a:xfrm>
      </p:grpSpPr>
      <p:sp>
        <p:nvSpPr>
          <p:cNvPr id="387" name="Google Shape;387;p38"/>
          <p:cNvSpPr/>
          <p:nvPr/>
        </p:nvSpPr>
        <p:spPr>
          <a:xfrm>
            <a:off x="228601" y="2289551"/>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8"/>
          <p:cNvSpPr/>
          <p:nvPr/>
        </p:nvSpPr>
        <p:spPr>
          <a:xfrm>
            <a:off x="228601" y="3368687"/>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8"/>
          <p:cNvSpPr/>
          <p:nvPr/>
        </p:nvSpPr>
        <p:spPr>
          <a:xfrm>
            <a:off x="228601" y="4447824"/>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8"/>
          <p:cNvSpPr txBox="1"/>
          <p:nvPr>
            <p:ph idx="1" type="subTitle"/>
          </p:nvPr>
        </p:nvSpPr>
        <p:spPr>
          <a:xfrm>
            <a:off x="473450" y="22894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91" name="Google Shape;391;p38"/>
          <p:cNvSpPr txBox="1"/>
          <p:nvPr>
            <p:ph idx="2" type="body"/>
          </p:nvPr>
        </p:nvSpPr>
        <p:spPr>
          <a:xfrm>
            <a:off x="473450" y="25236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92" name="Google Shape;392;p38"/>
          <p:cNvSpPr txBox="1"/>
          <p:nvPr>
            <p:ph idx="3" type="subTitle"/>
          </p:nvPr>
        </p:nvSpPr>
        <p:spPr>
          <a:xfrm>
            <a:off x="473450" y="33686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93" name="Google Shape;393;p38"/>
          <p:cNvSpPr txBox="1"/>
          <p:nvPr>
            <p:ph idx="4" type="body"/>
          </p:nvPr>
        </p:nvSpPr>
        <p:spPr>
          <a:xfrm>
            <a:off x="473450" y="36028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94" name="Google Shape;394;p38"/>
          <p:cNvSpPr txBox="1"/>
          <p:nvPr>
            <p:ph idx="5" type="subTitle"/>
          </p:nvPr>
        </p:nvSpPr>
        <p:spPr>
          <a:xfrm>
            <a:off x="473450" y="44478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95" name="Google Shape;395;p38"/>
          <p:cNvSpPr txBox="1"/>
          <p:nvPr>
            <p:ph idx="6" type="body"/>
          </p:nvPr>
        </p:nvSpPr>
        <p:spPr>
          <a:xfrm>
            <a:off x="473450" y="46820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96" name="Google Shape;396;p38"/>
          <p:cNvSpPr/>
          <p:nvPr/>
        </p:nvSpPr>
        <p:spPr>
          <a:xfrm>
            <a:off x="4514726" y="2289626"/>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8"/>
          <p:cNvSpPr/>
          <p:nvPr/>
        </p:nvSpPr>
        <p:spPr>
          <a:xfrm>
            <a:off x="4514726" y="3368762"/>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8"/>
          <p:cNvSpPr/>
          <p:nvPr/>
        </p:nvSpPr>
        <p:spPr>
          <a:xfrm>
            <a:off x="4514726" y="4447899"/>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8"/>
          <p:cNvSpPr txBox="1"/>
          <p:nvPr>
            <p:ph idx="7" type="subTitle"/>
          </p:nvPr>
        </p:nvSpPr>
        <p:spPr>
          <a:xfrm>
            <a:off x="4759575" y="22895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00" name="Google Shape;400;p38"/>
          <p:cNvSpPr txBox="1"/>
          <p:nvPr>
            <p:ph idx="8" type="body"/>
          </p:nvPr>
        </p:nvSpPr>
        <p:spPr>
          <a:xfrm>
            <a:off x="4759575" y="25237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401" name="Google Shape;401;p38"/>
          <p:cNvSpPr txBox="1"/>
          <p:nvPr>
            <p:ph idx="9" type="subTitle"/>
          </p:nvPr>
        </p:nvSpPr>
        <p:spPr>
          <a:xfrm>
            <a:off x="4759575" y="33687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02" name="Google Shape;402;p38"/>
          <p:cNvSpPr txBox="1"/>
          <p:nvPr>
            <p:ph idx="13" type="body"/>
          </p:nvPr>
        </p:nvSpPr>
        <p:spPr>
          <a:xfrm>
            <a:off x="4759575" y="36029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403" name="Google Shape;403;p38"/>
          <p:cNvSpPr txBox="1"/>
          <p:nvPr>
            <p:ph idx="14" type="subTitle"/>
          </p:nvPr>
        </p:nvSpPr>
        <p:spPr>
          <a:xfrm>
            <a:off x="4759575" y="44479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04" name="Google Shape;404;p38"/>
          <p:cNvSpPr txBox="1"/>
          <p:nvPr>
            <p:ph idx="15" type="body"/>
          </p:nvPr>
        </p:nvSpPr>
        <p:spPr>
          <a:xfrm>
            <a:off x="4759575" y="46821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405" name="Google Shape;405;p38"/>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406" name="Google Shape;406;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Graph">
  <p:cSld name="CUSTOM_12">
    <p:bg>
      <p:bgPr>
        <a:solidFill>
          <a:schemeClr val="lt1"/>
        </a:solidFill>
      </p:bgPr>
    </p:bg>
    <p:spTree>
      <p:nvGrpSpPr>
        <p:cNvPr id="407" name="Shape 407"/>
        <p:cNvGrpSpPr/>
        <p:nvPr/>
      </p:nvGrpSpPr>
      <p:grpSpPr>
        <a:xfrm>
          <a:off x="0" y="0"/>
          <a:ext cx="0" cy="0"/>
          <a:chOff x="0" y="0"/>
          <a:chExt cx="0" cy="0"/>
        </a:xfrm>
      </p:grpSpPr>
      <p:sp>
        <p:nvSpPr>
          <p:cNvPr id="408" name="Google Shape;408;p39"/>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409" name="Google Shape;409;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 Key Takeaways">
  <p:cSld name="CUSTOM_12_1">
    <p:bg>
      <p:bgPr>
        <a:solidFill>
          <a:schemeClr val="lt1"/>
        </a:solidFill>
      </p:bgPr>
    </p:bg>
    <p:spTree>
      <p:nvGrpSpPr>
        <p:cNvPr id="410" name="Shape 410"/>
        <p:cNvGrpSpPr/>
        <p:nvPr/>
      </p:nvGrpSpPr>
      <p:grpSpPr>
        <a:xfrm>
          <a:off x="0" y="0"/>
          <a:ext cx="0" cy="0"/>
          <a:chOff x="0" y="0"/>
          <a:chExt cx="0" cy="0"/>
        </a:xfrm>
      </p:grpSpPr>
      <p:graphicFrame>
        <p:nvGraphicFramePr>
          <p:cNvPr id="411" name="Google Shape;411;p40"/>
          <p:cNvGraphicFramePr/>
          <p:nvPr/>
        </p:nvGraphicFramePr>
        <p:xfrm>
          <a:off x="228588" y="1424250"/>
          <a:ext cx="3000000" cy="3000000"/>
        </p:xfrm>
        <a:graphic>
          <a:graphicData uri="http://schemas.openxmlformats.org/drawingml/2006/table">
            <a:tbl>
              <a:tblPr>
                <a:noFill/>
                <a:tableStyleId>{3704CE62-9843-4178-982B-7A4E7579F7F8}</a:tableStyleId>
              </a:tblPr>
              <a:tblGrid>
                <a:gridCol w="2711825"/>
              </a:tblGrid>
              <a:tr h="38170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412" name="Google Shape;412;p40"/>
          <p:cNvGraphicFramePr/>
          <p:nvPr/>
        </p:nvGraphicFramePr>
        <p:xfrm>
          <a:off x="3216075" y="1424250"/>
          <a:ext cx="3000000" cy="3000000"/>
        </p:xfrm>
        <a:graphic>
          <a:graphicData uri="http://schemas.openxmlformats.org/drawingml/2006/table">
            <a:tbl>
              <a:tblPr>
                <a:noFill/>
                <a:tableStyleId>{3704CE62-9843-4178-982B-7A4E7579F7F8}</a:tableStyleId>
              </a:tblPr>
              <a:tblGrid>
                <a:gridCol w="2711825"/>
              </a:tblGrid>
              <a:tr h="38170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413" name="Google Shape;413;p40"/>
          <p:cNvGraphicFramePr/>
          <p:nvPr/>
        </p:nvGraphicFramePr>
        <p:xfrm>
          <a:off x="6203563" y="1424250"/>
          <a:ext cx="3000000" cy="3000000"/>
        </p:xfrm>
        <a:graphic>
          <a:graphicData uri="http://schemas.openxmlformats.org/drawingml/2006/table">
            <a:tbl>
              <a:tblPr>
                <a:noFill/>
                <a:tableStyleId>{3704CE62-9843-4178-982B-7A4E7579F7F8}</a:tableStyleId>
              </a:tblPr>
              <a:tblGrid>
                <a:gridCol w="2711825"/>
              </a:tblGrid>
              <a:tr h="38170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414" name="Google Shape;414;p40"/>
          <p:cNvSpPr txBox="1"/>
          <p:nvPr>
            <p:ph idx="1" type="body"/>
          </p:nvPr>
        </p:nvSpPr>
        <p:spPr>
          <a:xfrm>
            <a:off x="356300"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5" name="Google Shape;415;p40"/>
          <p:cNvSpPr txBox="1"/>
          <p:nvPr>
            <p:ph idx="2" type="body"/>
          </p:nvPr>
        </p:nvSpPr>
        <p:spPr>
          <a:xfrm>
            <a:off x="3343788"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6" name="Google Shape;416;p40"/>
          <p:cNvSpPr txBox="1"/>
          <p:nvPr>
            <p:ph idx="3" type="body"/>
          </p:nvPr>
        </p:nvSpPr>
        <p:spPr>
          <a:xfrm>
            <a:off x="6331275"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7" name="Google Shape;417;p40"/>
          <p:cNvSpPr txBox="1"/>
          <p:nvPr>
            <p:ph type="title"/>
          </p:nvPr>
        </p:nvSpPr>
        <p:spPr>
          <a:xfrm>
            <a:off x="3333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18" name="Google Shape;418;p40"/>
          <p:cNvSpPr txBox="1"/>
          <p:nvPr>
            <p:ph idx="4" type="title"/>
          </p:nvPr>
        </p:nvSpPr>
        <p:spPr>
          <a:xfrm>
            <a:off x="33208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19" name="Google Shape;419;p40"/>
          <p:cNvSpPr txBox="1"/>
          <p:nvPr>
            <p:ph idx="5" type="title"/>
          </p:nvPr>
        </p:nvSpPr>
        <p:spPr>
          <a:xfrm>
            <a:off x="6308325"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20" name="Google Shape;420;p40"/>
          <p:cNvSpPr txBox="1"/>
          <p:nvPr>
            <p:ph idx="6"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421" name="Google Shape;421;p40"/>
          <p:cNvSpPr txBox="1"/>
          <p:nvPr>
            <p:ph idx="7" type="title"/>
          </p:nvPr>
        </p:nvSpPr>
        <p:spPr>
          <a:xfrm>
            <a:off x="316303" y="1833564"/>
            <a:ext cx="2502300" cy="135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422" name="Google Shape;422;p40"/>
          <p:cNvSpPr txBox="1"/>
          <p:nvPr>
            <p:ph idx="8" type="title"/>
          </p:nvPr>
        </p:nvSpPr>
        <p:spPr>
          <a:xfrm>
            <a:off x="3320853" y="1833564"/>
            <a:ext cx="2502300" cy="135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423" name="Google Shape;423;p40"/>
          <p:cNvSpPr txBox="1"/>
          <p:nvPr>
            <p:ph idx="9" type="title"/>
          </p:nvPr>
        </p:nvSpPr>
        <p:spPr>
          <a:xfrm>
            <a:off x="6308328" y="1833564"/>
            <a:ext cx="2502300" cy="135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424" name="Google Shape;424;p40"/>
          <p:cNvSpPr txBox="1"/>
          <p:nvPr>
            <p:ph idx="13" type="title"/>
          </p:nvPr>
        </p:nvSpPr>
        <p:spPr>
          <a:xfrm>
            <a:off x="5552275" y="457200"/>
            <a:ext cx="3368700" cy="562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3600"/>
              <a:buNone/>
              <a:defRPr sz="3600"/>
            </a:lvl2pPr>
            <a:lvl3pPr lvl="2" algn="r">
              <a:spcBef>
                <a:spcPts val="0"/>
              </a:spcBef>
              <a:spcAft>
                <a:spcPts val="0"/>
              </a:spcAft>
              <a:buClr>
                <a:schemeClr val="dk1"/>
              </a:buClr>
              <a:buSzPts val="3600"/>
              <a:buNone/>
              <a:defRPr sz="3600"/>
            </a:lvl3pPr>
            <a:lvl4pPr lvl="3" algn="r">
              <a:spcBef>
                <a:spcPts val="0"/>
              </a:spcBef>
              <a:spcAft>
                <a:spcPts val="0"/>
              </a:spcAft>
              <a:buClr>
                <a:schemeClr val="dk1"/>
              </a:buClr>
              <a:buSzPts val="3600"/>
              <a:buNone/>
              <a:defRPr sz="3600"/>
            </a:lvl4pPr>
            <a:lvl5pPr lvl="4" algn="r">
              <a:spcBef>
                <a:spcPts val="0"/>
              </a:spcBef>
              <a:spcAft>
                <a:spcPts val="0"/>
              </a:spcAft>
              <a:buClr>
                <a:schemeClr val="dk1"/>
              </a:buClr>
              <a:buSzPts val="3600"/>
              <a:buNone/>
              <a:defRPr sz="3600"/>
            </a:lvl5pPr>
            <a:lvl6pPr lvl="5" algn="r">
              <a:spcBef>
                <a:spcPts val="0"/>
              </a:spcBef>
              <a:spcAft>
                <a:spcPts val="0"/>
              </a:spcAft>
              <a:buClr>
                <a:schemeClr val="dk1"/>
              </a:buClr>
              <a:buSzPts val="3600"/>
              <a:buNone/>
              <a:defRPr sz="3600"/>
            </a:lvl6pPr>
            <a:lvl7pPr lvl="6" algn="r">
              <a:spcBef>
                <a:spcPts val="0"/>
              </a:spcBef>
              <a:spcAft>
                <a:spcPts val="0"/>
              </a:spcAft>
              <a:buClr>
                <a:schemeClr val="dk1"/>
              </a:buClr>
              <a:buSzPts val="3600"/>
              <a:buNone/>
              <a:defRPr sz="3600"/>
            </a:lvl7pPr>
            <a:lvl8pPr lvl="7" algn="r">
              <a:spcBef>
                <a:spcPts val="0"/>
              </a:spcBef>
              <a:spcAft>
                <a:spcPts val="0"/>
              </a:spcAft>
              <a:buClr>
                <a:schemeClr val="dk1"/>
              </a:buClr>
              <a:buSzPts val="3600"/>
              <a:buNone/>
              <a:defRPr sz="3600"/>
            </a:lvl8pPr>
            <a:lvl9pPr lvl="8" algn="r">
              <a:spcBef>
                <a:spcPts val="0"/>
              </a:spcBef>
              <a:spcAft>
                <a:spcPts val="0"/>
              </a:spcAft>
              <a:buClr>
                <a:schemeClr val="dk1"/>
              </a:buClr>
              <a:buSzPts val="3600"/>
              <a:buNone/>
              <a:defRPr sz="3600"/>
            </a:lvl9pPr>
          </a:lstStyle>
          <a:p/>
        </p:txBody>
      </p:sp>
      <p:sp>
        <p:nvSpPr>
          <p:cNvPr id="425" name="Google Shape;425;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pcoming Events">
  <p:cSld name="CUSTOM_3">
    <p:bg>
      <p:bgPr>
        <a:solidFill>
          <a:schemeClr val="dk1"/>
        </a:solidFill>
      </p:bgPr>
    </p:bg>
    <p:spTree>
      <p:nvGrpSpPr>
        <p:cNvPr id="426" name="Shape 426"/>
        <p:cNvGrpSpPr/>
        <p:nvPr/>
      </p:nvGrpSpPr>
      <p:grpSpPr>
        <a:xfrm>
          <a:off x="0" y="0"/>
          <a:ext cx="0" cy="0"/>
          <a:chOff x="0" y="0"/>
          <a:chExt cx="0" cy="0"/>
        </a:xfrm>
      </p:grpSpPr>
      <p:sp>
        <p:nvSpPr>
          <p:cNvPr id="427" name="Google Shape;427;p41"/>
          <p:cNvSpPr txBox="1"/>
          <p:nvPr>
            <p:ph type="title"/>
          </p:nvPr>
        </p:nvSpPr>
        <p:spPr>
          <a:xfrm>
            <a:off x="230900" y="697875"/>
            <a:ext cx="4406400" cy="80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428" name="Google Shape;428;p41"/>
          <p:cNvSpPr txBox="1"/>
          <p:nvPr>
            <p:ph idx="1" type="subTitle"/>
          </p:nvPr>
        </p:nvSpPr>
        <p:spPr>
          <a:xfrm>
            <a:off x="5943750" y="97390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29" name="Google Shape;429;p41"/>
          <p:cNvSpPr txBox="1"/>
          <p:nvPr>
            <p:ph idx="2" type="body"/>
          </p:nvPr>
        </p:nvSpPr>
        <p:spPr>
          <a:xfrm>
            <a:off x="5943750" y="120805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430" name="Google Shape;430;p41"/>
          <p:cNvSpPr txBox="1"/>
          <p:nvPr>
            <p:ph idx="3" type="subTitle"/>
          </p:nvPr>
        </p:nvSpPr>
        <p:spPr>
          <a:xfrm>
            <a:off x="5943750" y="205302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31" name="Google Shape;431;p41"/>
          <p:cNvSpPr txBox="1"/>
          <p:nvPr>
            <p:ph idx="4" type="body"/>
          </p:nvPr>
        </p:nvSpPr>
        <p:spPr>
          <a:xfrm>
            <a:off x="5943750" y="228717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432" name="Google Shape;432;p41"/>
          <p:cNvSpPr txBox="1"/>
          <p:nvPr>
            <p:ph idx="5" type="subTitle"/>
          </p:nvPr>
        </p:nvSpPr>
        <p:spPr>
          <a:xfrm>
            <a:off x="5943750" y="31321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33" name="Google Shape;433;p41"/>
          <p:cNvSpPr txBox="1"/>
          <p:nvPr>
            <p:ph idx="6" type="body"/>
          </p:nvPr>
        </p:nvSpPr>
        <p:spPr>
          <a:xfrm>
            <a:off x="5943750" y="33663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434" name="Google Shape;434;p41"/>
          <p:cNvSpPr txBox="1"/>
          <p:nvPr>
            <p:ph idx="7" type="subTitle"/>
          </p:nvPr>
        </p:nvSpPr>
        <p:spPr>
          <a:xfrm>
            <a:off x="5943750" y="42112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35" name="Google Shape;435;p41"/>
          <p:cNvSpPr txBox="1"/>
          <p:nvPr>
            <p:ph idx="8" type="body"/>
          </p:nvPr>
        </p:nvSpPr>
        <p:spPr>
          <a:xfrm>
            <a:off x="5943750" y="44454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436" name="Google Shape;436;p41"/>
          <p:cNvSpPr txBox="1"/>
          <p:nvPr>
            <p:ph idx="9" type="subTitle"/>
          </p:nvPr>
        </p:nvSpPr>
        <p:spPr>
          <a:xfrm>
            <a:off x="227975" y="2744325"/>
            <a:ext cx="3572100" cy="387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None/>
              <a:defRPr>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37" name="Google Shape;437;p41"/>
          <p:cNvSpPr txBox="1"/>
          <p:nvPr>
            <p:ph idx="13" type="body"/>
          </p:nvPr>
        </p:nvSpPr>
        <p:spPr>
          <a:xfrm>
            <a:off x="227875" y="3458750"/>
            <a:ext cx="4287000" cy="1461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38" name="Google Shape;438;p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361156" y="2203450"/>
            <a:ext cx="3886200" cy="681000"/>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9" name="Google Shape;29;p5"/>
          <p:cNvSpPr txBox="1"/>
          <p:nvPr>
            <p:ph idx="1" type="body"/>
          </p:nvPr>
        </p:nvSpPr>
        <p:spPr>
          <a:xfrm>
            <a:off x="361156" y="1453357"/>
            <a:ext cx="3886200" cy="7500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30" name="Google Shape;30;p5"/>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1" name="Google Shape;31;p5"/>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2" name="Google Shape;32;p5"/>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CUSTOM_3_1">
    <p:bg>
      <p:bgPr>
        <a:solidFill>
          <a:schemeClr val="dk1"/>
        </a:solidFill>
      </p:bgPr>
    </p:bg>
    <p:spTree>
      <p:nvGrpSpPr>
        <p:cNvPr id="439" name="Shape 439"/>
        <p:cNvGrpSpPr/>
        <p:nvPr/>
      </p:nvGrpSpPr>
      <p:grpSpPr>
        <a:xfrm>
          <a:off x="0" y="0"/>
          <a:ext cx="0" cy="0"/>
          <a:chOff x="0" y="0"/>
          <a:chExt cx="0" cy="0"/>
        </a:xfrm>
      </p:grpSpPr>
      <p:sp>
        <p:nvSpPr>
          <p:cNvPr id="440" name="Google Shape;440;p42"/>
          <p:cNvSpPr txBox="1"/>
          <p:nvPr>
            <p:ph idx="1" type="subTitle"/>
          </p:nvPr>
        </p:nvSpPr>
        <p:spPr>
          <a:xfrm>
            <a:off x="852075" y="2128039"/>
            <a:ext cx="2088900" cy="170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41" name="Google Shape;441;p42"/>
          <p:cNvSpPr txBox="1"/>
          <p:nvPr>
            <p:ph type="title"/>
          </p:nvPr>
        </p:nvSpPr>
        <p:spPr>
          <a:xfrm>
            <a:off x="230900" y="457200"/>
            <a:ext cx="71877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442" name="Google Shape;442;p42"/>
          <p:cNvSpPr txBox="1"/>
          <p:nvPr>
            <p:ph idx="2" type="subTitle"/>
          </p:nvPr>
        </p:nvSpPr>
        <p:spPr>
          <a:xfrm>
            <a:off x="3046825" y="2128039"/>
            <a:ext cx="2088900" cy="170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43" name="Google Shape;443;p42"/>
          <p:cNvSpPr txBox="1"/>
          <p:nvPr>
            <p:ph idx="3" type="subTitle"/>
          </p:nvPr>
        </p:nvSpPr>
        <p:spPr>
          <a:xfrm>
            <a:off x="5169875" y="2128039"/>
            <a:ext cx="2088900" cy="170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44" name="Google Shape;444;p42"/>
          <p:cNvSpPr txBox="1"/>
          <p:nvPr>
            <p:ph idx="4" type="subTitle"/>
          </p:nvPr>
        </p:nvSpPr>
        <p:spPr>
          <a:xfrm>
            <a:off x="852075" y="1819034"/>
            <a:ext cx="2088900" cy="170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445" name="Google Shape;445;p42"/>
          <p:cNvSpPr txBox="1"/>
          <p:nvPr>
            <p:ph idx="5" type="subTitle"/>
          </p:nvPr>
        </p:nvSpPr>
        <p:spPr>
          <a:xfrm>
            <a:off x="3046825" y="1819034"/>
            <a:ext cx="2088900" cy="170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446" name="Google Shape;446;p42"/>
          <p:cNvSpPr txBox="1"/>
          <p:nvPr>
            <p:ph idx="6" type="subTitle"/>
          </p:nvPr>
        </p:nvSpPr>
        <p:spPr>
          <a:xfrm>
            <a:off x="5169875" y="1819034"/>
            <a:ext cx="2088900" cy="170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447" name="Google Shape;447;p42"/>
          <p:cNvSpPr txBox="1"/>
          <p:nvPr>
            <p:ph idx="7" type="subTitle"/>
          </p:nvPr>
        </p:nvSpPr>
        <p:spPr>
          <a:xfrm>
            <a:off x="1961425" y="3735616"/>
            <a:ext cx="2088900" cy="1704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448" name="Google Shape;448;p42"/>
          <p:cNvSpPr txBox="1"/>
          <p:nvPr>
            <p:ph idx="8" type="subTitle"/>
          </p:nvPr>
        </p:nvSpPr>
        <p:spPr>
          <a:xfrm>
            <a:off x="4156175" y="3735616"/>
            <a:ext cx="2088900" cy="1704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449" name="Google Shape;449;p42"/>
          <p:cNvSpPr txBox="1"/>
          <p:nvPr>
            <p:ph idx="9" type="subTitle"/>
          </p:nvPr>
        </p:nvSpPr>
        <p:spPr>
          <a:xfrm>
            <a:off x="6279225" y="3735616"/>
            <a:ext cx="2088900" cy="1704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450" name="Google Shape;450;p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Plan Roadmap">
  <p:cSld name="CUSTOM_10">
    <p:spTree>
      <p:nvGrpSpPr>
        <p:cNvPr id="451" name="Shape 451"/>
        <p:cNvGrpSpPr/>
        <p:nvPr/>
      </p:nvGrpSpPr>
      <p:grpSpPr>
        <a:xfrm>
          <a:off x="0" y="0"/>
          <a:ext cx="0" cy="0"/>
          <a:chOff x="0" y="0"/>
          <a:chExt cx="0" cy="0"/>
        </a:xfrm>
      </p:grpSpPr>
      <p:sp>
        <p:nvSpPr>
          <p:cNvPr id="452" name="Google Shape;452;p43"/>
          <p:cNvSpPr txBox="1"/>
          <p:nvPr>
            <p:ph type="title"/>
          </p:nvPr>
        </p:nvSpPr>
        <p:spPr>
          <a:xfrm>
            <a:off x="230900" y="457200"/>
            <a:ext cx="7141800" cy="596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453" name="Google Shape;453;p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sk &amp; Opportunity">
  <p:cSld name="CUSTOM_15">
    <p:spTree>
      <p:nvGrpSpPr>
        <p:cNvPr id="454" name="Shape 454"/>
        <p:cNvGrpSpPr/>
        <p:nvPr/>
      </p:nvGrpSpPr>
      <p:grpSpPr>
        <a:xfrm>
          <a:off x="0" y="0"/>
          <a:ext cx="0" cy="0"/>
          <a:chOff x="0" y="0"/>
          <a:chExt cx="0" cy="0"/>
        </a:xfrm>
      </p:grpSpPr>
      <p:sp>
        <p:nvSpPr>
          <p:cNvPr id="455" name="Google Shape;455;p44"/>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4800"/>
              <a:buNone/>
              <a:defRPr/>
            </a:lvl2pPr>
            <a:lvl3pPr lvl="2">
              <a:spcBef>
                <a:spcPts val="0"/>
              </a:spcBef>
              <a:spcAft>
                <a:spcPts val="0"/>
              </a:spcAft>
              <a:buClr>
                <a:schemeClr val="dk1"/>
              </a:buClr>
              <a:buSzPts val="4800"/>
              <a:buNone/>
              <a:defRPr/>
            </a:lvl3pPr>
            <a:lvl4pPr lvl="3">
              <a:spcBef>
                <a:spcPts val="0"/>
              </a:spcBef>
              <a:spcAft>
                <a:spcPts val="0"/>
              </a:spcAft>
              <a:buClr>
                <a:schemeClr val="dk1"/>
              </a:buClr>
              <a:buSzPts val="4800"/>
              <a:buNone/>
              <a:defRPr/>
            </a:lvl4pPr>
            <a:lvl5pPr lvl="4">
              <a:spcBef>
                <a:spcPts val="0"/>
              </a:spcBef>
              <a:spcAft>
                <a:spcPts val="0"/>
              </a:spcAft>
              <a:buClr>
                <a:schemeClr val="dk1"/>
              </a:buClr>
              <a:buSzPts val="4800"/>
              <a:buNone/>
              <a:defRPr/>
            </a:lvl5pPr>
            <a:lvl6pPr lvl="5">
              <a:spcBef>
                <a:spcPts val="0"/>
              </a:spcBef>
              <a:spcAft>
                <a:spcPts val="0"/>
              </a:spcAft>
              <a:buClr>
                <a:schemeClr val="dk1"/>
              </a:buClr>
              <a:buSzPts val="4800"/>
              <a:buNone/>
              <a:defRPr/>
            </a:lvl6pPr>
            <a:lvl7pPr lvl="6">
              <a:spcBef>
                <a:spcPts val="0"/>
              </a:spcBef>
              <a:spcAft>
                <a:spcPts val="0"/>
              </a:spcAft>
              <a:buClr>
                <a:schemeClr val="dk1"/>
              </a:buClr>
              <a:buSzPts val="4800"/>
              <a:buNone/>
              <a:defRPr/>
            </a:lvl7pPr>
            <a:lvl8pPr lvl="7">
              <a:spcBef>
                <a:spcPts val="0"/>
              </a:spcBef>
              <a:spcAft>
                <a:spcPts val="0"/>
              </a:spcAft>
              <a:buClr>
                <a:schemeClr val="dk1"/>
              </a:buClr>
              <a:buSzPts val="4800"/>
              <a:buNone/>
              <a:defRPr/>
            </a:lvl8pPr>
            <a:lvl9pPr lvl="8">
              <a:spcBef>
                <a:spcPts val="0"/>
              </a:spcBef>
              <a:spcAft>
                <a:spcPts val="0"/>
              </a:spcAft>
              <a:buClr>
                <a:schemeClr val="dk1"/>
              </a:buClr>
              <a:buSzPts val="4800"/>
              <a:buNone/>
              <a:defRPr/>
            </a:lvl9pPr>
          </a:lstStyle>
          <a:p/>
        </p:txBody>
      </p:sp>
      <p:sp>
        <p:nvSpPr>
          <p:cNvPr id="456" name="Google Shape;456;p44"/>
          <p:cNvSpPr txBox="1"/>
          <p:nvPr>
            <p:ph idx="2" type="title"/>
          </p:nvPr>
        </p:nvSpPr>
        <p:spPr>
          <a:xfrm>
            <a:off x="4514725" y="457200"/>
            <a:ext cx="4400700" cy="12009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4800"/>
              <a:buNone/>
              <a:defRPr/>
            </a:lvl2pPr>
            <a:lvl3pPr lvl="2" algn="r">
              <a:spcBef>
                <a:spcPts val="0"/>
              </a:spcBef>
              <a:spcAft>
                <a:spcPts val="0"/>
              </a:spcAft>
              <a:buClr>
                <a:schemeClr val="dk1"/>
              </a:buClr>
              <a:buSzPts val="4800"/>
              <a:buNone/>
              <a:defRPr/>
            </a:lvl3pPr>
            <a:lvl4pPr lvl="3" algn="r">
              <a:spcBef>
                <a:spcPts val="0"/>
              </a:spcBef>
              <a:spcAft>
                <a:spcPts val="0"/>
              </a:spcAft>
              <a:buClr>
                <a:schemeClr val="dk1"/>
              </a:buClr>
              <a:buSzPts val="4800"/>
              <a:buNone/>
              <a:defRPr/>
            </a:lvl4pPr>
            <a:lvl5pPr lvl="4" algn="r">
              <a:spcBef>
                <a:spcPts val="0"/>
              </a:spcBef>
              <a:spcAft>
                <a:spcPts val="0"/>
              </a:spcAft>
              <a:buClr>
                <a:schemeClr val="dk1"/>
              </a:buClr>
              <a:buSzPts val="4800"/>
              <a:buNone/>
              <a:defRPr/>
            </a:lvl5pPr>
            <a:lvl6pPr lvl="5" algn="r">
              <a:spcBef>
                <a:spcPts val="0"/>
              </a:spcBef>
              <a:spcAft>
                <a:spcPts val="0"/>
              </a:spcAft>
              <a:buClr>
                <a:schemeClr val="dk1"/>
              </a:buClr>
              <a:buSzPts val="4800"/>
              <a:buNone/>
              <a:defRPr/>
            </a:lvl6pPr>
            <a:lvl7pPr lvl="6" algn="r">
              <a:spcBef>
                <a:spcPts val="0"/>
              </a:spcBef>
              <a:spcAft>
                <a:spcPts val="0"/>
              </a:spcAft>
              <a:buClr>
                <a:schemeClr val="dk1"/>
              </a:buClr>
              <a:buSzPts val="4800"/>
              <a:buNone/>
              <a:defRPr/>
            </a:lvl7pPr>
            <a:lvl8pPr lvl="7" algn="r">
              <a:spcBef>
                <a:spcPts val="0"/>
              </a:spcBef>
              <a:spcAft>
                <a:spcPts val="0"/>
              </a:spcAft>
              <a:buClr>
                <a:schemeClr val="dk1"/>
              </a:buClr>
              <a:buSzPts val="4800"/>
              <a:buNone/>
              <a:defRPr/>
            </a:lvl8pPr>
            <a:lvl9pPr lvl="8" algn="r">
              <a:spcBef>
                <a:spcPts val="0"/>
              </a:spcBef>
              <a:spcAft>
                <a:spcPts val="0"/>
              </a:spcAft>
              <a:buClr>
                <a:schemeClr val="dk1"/>
              </a:buClr>
              <a:buSzPts val="4800"/>
              <a:buNone/>
              <a:defRPr/>
            </a:lvl9pPr>
          </a:lstStyle>
          <a:p/>
        </p:txBody>
      </p:sp>
      <p:cxnSp>
        <p:nvCxnSpPr>
          <p:cNvPr id="457" name="Google Shape;457;p44"/>
          <p:cNvCxnSpPr/>
          <p:nvPr/>
        </p:nvCxnSpPr>
        <p:spPr>
          <a:xfrm>
            <a:off x="230900" y="4920000"/>
            <a:ext cx="8684400" cy="0"/>
          </a:xfrm>
          <a:prstGeom prst="straightConnector1">
            <a:avLst/>
          </a:prstGeom>
          <a:noFill/>
          <a:ln cap="flat" cmpd="sng" w="76200">
            <a:solidFill>
              <a:schemeClr val="dk1"/>
            </a:solidFill>
            <a:prstDash val="solid"/>
            <a:round/>
            <a:headEnd len="med" w="med" type="none"/>
            <a:tailEnd len="med" w="med" type="none"/>
          </a:ln>
        </p:spPr>
      </p:cxnSp>
      <p:sp>
        <p:nvSpPr>
          <p:cNvPr id="458" name="Google Shape;458;p44"/>
          <p:cNvSpPr txBox="1"/>
          <p:nvPr>
            <p:ph idx="1" type="subTitle"/>
          </p:nvPr>
        </p:nvSpPr>
        <p:spPr>
          <a:xfrm>
            <a:off x="1422025" y="16589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59" name="Google Shape;459;p44"/>
          <p:cNvSpPr txBox="1"/>
          <p:nvPr>
            <p:ph idx="3" type="subTitle"/>
          </p:nvPr>
        </p:nvSpPr>
        <p:spPr>
          <a:xfrm>
            <a:off x="227092" y="16589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60" name="Google Shape;460;p44"/>
          <p:cNvSpPr txBox="1"/>
          <p:nvPr>
            <p:ph idx="4" type="subTitle"/>
          </p:nvPr>
        </p:nvSpPr>
        <p:spPr>
          <a:xfrm>
            <a:off x="1420700" y="2446500"/>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61" name="Google Shape;461;p44"/>
          <p:cNvSpPr txBox="1"/>
          <p:nvPr>
            <p:ph idx="5" type="subTitle"/>
          </p:nvPr>
        </p:nvSpPr>
        <p:spPr>
          <a:xfrm>
            <a:off x="225780" y="2446488"/>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62" name="Google Shape;462;p44"/>
          <p:cNvSpPr txBox="1"/>
          <p:nvPr>
            <p:ph idx="6" type="subTitle"/>
          </p:nvPr>
        </p:nvSpPr>
        <p:spPr>
          <a:xfrm>
            <a:off x="1417850" y="3234225"/>
            <a:ext cx="30699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63" name="Google Shape;463;p44"/>
          <p:cNvSpPr txBox="1"/>
          <p:nvPr>
            <p:ph idx="7" type="subTitle"/>
          </p:nvPr>
        </p:nvSpPr>
        <p:spPr>
          <a:xfrm>
            <a:off x="222930" y="32342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64" name="Google Shape;464;p44"/>
          <p:cNvSpPr txBox="1"/>
          <p:nvPr>
            <p:ph idx="8" type="subTitle"/>
          </p:nvPr>
        </p:nvSpPr>
        <p:spPr>
          <a:xfrm>
            <a:off x="1417850" y="40770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65" name="Google Shape;465;p44"/>
          <p:cNvSpPr txBox="1"/>
          <p:nvPr>
            <p:ph idx="9" type="subTitle"/>
          </p:nvPr>
        </p:nvSpPr>
        <p:spPr>
          <a:xfrm>
            <a:off x="222930" y="40770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66" name="Google Shape;466;p44"/>
          <p:cNvSpPr txBox="1"/>
          <p:nvPr>
            <p:ph idx="13" type="subTitle"/>
          </p:nvPr>
        </p:nvSpPr>
        <p:spPr>
          <a:xfrm>
            <a:off x="5832225" y="1659800"/>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67" name="Google Shape;467;p44"/>
          <p:cNvSpPr txBox="1"/>
          <p:nvPr>
            <p:ph idx="14" type="subTitle"/>
          </p:nvPr>
        </p:nvSpPr>
        <p:spPr>
          <a:xfrm>
            <a:off x="4637292" y="1659800"/>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68" name="Google Shape;468;p44"/>
          <p:cNvSpPr txBox="1"/>
          <p:nvPr>
            <p:ph idx="15" type="subTitle"/>
          </p:nvPr>
        </p:nvSpPr>
        <p:spPr>
          <a:xfrm>
            <a:off x="5832225" y="2446050"/>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69" name="Google Shape;469;p44"/>
          <p:cNvSpPr txBox="1"/>
          <p:nvPr>
            <p:ph idx="16" type="subTitle"/>
          </p:nvPr>
        </p:nvSpPr>
        <p:spPr>
          <a:xfrm>
            <a:off x="4637292" y="2446050"/>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70" name="Google Shape;470;p44"/>
          <p:cNvSpPr txBox="1"/>
          <p:nvPr>
            <p:ph idx="17" type="subTitle"/>
          </p:nvPr>
        </p:nvSpPr>
        <p:spPr>
          <a:xfrm>
            <a:off x="5824250" y="32342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71" name="Google Shape;471;p44"/>
          <p:cNvSpPr txBox="1"/>
          <p:nvPr>
            <p:ph idx="18" type="subTitle"/>
          </p:nvPr>
        </p:nvSpPr>
        <p:spPr>
          <a:xfrm>
            <a:off x="4629330" y="32342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72" name="Google Shape;472;p44"/>
          <p:cNvSpPr txBox="1"/>
          <p:nvPr>
            <p:ph idx="19" type="subTitle"/>
          </p:nvPr>
        </p:nvSpPr>
        <p:spPr>
          <a:xfrm>
            <a:off x="5824250" y="40770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73" name="Google Shape;473;p44"/>
          <p:cNvSpPr txBox="1"/>
          <p:nvPr>
            <p:ph idx="20" type="subTitle"/>
          </p:nvPr>
        </p:nvSpPr>
        <p:spPr>
          <a:xfrm>
            <a:off x="4629330" y="40770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74" name="Google Shape;474;p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s / Weekly">
  <p:cSld name="CUSTOM_16">
    <p:spTree>
      <p:nvGrpSpPr>
        <p:cNvPr id="475" name="Shape 475"/>
        <p:cNvGrpSpPr/>
        <p:nvPr/>
      </p:nvGrpSpPr>
      <p:grpSpPr>
        <a:xfrm>
          <a:off x="0" y="0"/>
          <a:ext cx="0" cy="0"/>
          <a:chOff x="0" y="0"/>
          <a:chExt cx="0" cy="0"/>
        </a:xfrm>
      </p:grpSpPr>
      <p:graphicFrame>
        <p:nvGraphicFramePr>
          <p:cNvPr id="476" name="Google Shape;476;p45"/>
          <p:cNvGraphicFramePr/>
          <p:nvPr/>
        </p:nvGraphicFramePr>
        <p:xfrm>
          <a:off x="226313" y="1420925"/>
          <a:ext cx="3000000" cy="3000000"/>
        </p:xfrm>
        <a:graphic>
          <a:graphicData uri="http://schemas.openxmlformats.org/drawingml/2006/table">
            <a:tbl>
              <a:tblPr>
                <a:noFill/>
                <a:tableStyleId>{3704CE62-9843-4178-982B-7A4E7579F7F8}</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477" name="Google Shape;477;p45"/>
          <p:cNvGraphicFramePr/>
          <p:nvPr/>
        </p:nvGraphicFramePr>
        <p:xfrm>
          <a:off x="226300" y="2657563"/>
          <a:ext cx="3000000" cy="3000000"/>
        </p:xfrm>
        <a:graphic>
          <a:graphicData uri="http://schemas.openxmlformats.org/drawingml/2006/table">
            <a:tbl>
              <a:tblPr>
                <a:noFill/>
                <a:tableStyleId>{3704CE62-9843-4178-982B-7A4E7579F7F8}</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478" name="Google Shape;478;p45"/>
          <p:cNvGraphicFramePr/>
          <p:nvPr/>
        </p:nvGraphicFramePr>
        <p:xfrm>
          <a:off x="226300" y="3894500"/>
          <a:ext cx="3000000" cy="3000000"/>
        </p:xfrm>
        <a:graphic>
          <a:graphicData uri="http://schemas.openxmlformats.org/drawingml/2006/table">
            <a:tbl>
              <a:tblPr>
                <a:noFill/>
                <a:tableStyleId>{3704CE62-9843-4178-982B-7A4E7579F7F8}</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479" name="Google Shape;479;p45"/>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480" name="Google Shape;480;p45"/>
          <p:cNvSpPr txBox="1"/>
          <p:nvPr>
            <p:ph idx="1" type="subTitle"/>
          </p:nvPr>
        </p:nvSpPr>
        <p:spPr>
          <a:xfrm>
            <a:off x="230900" y="142077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481" name="Google Shape;481;p45"/>
          <p:cNvSpPr txBox="1"/>
          <p:nvPr>
            <p:ph idx="2" type="subTitle"/>
          </p:nvPr>
        </p:nvSpPr>
        <p:spPr>
          <a:xfrm>
            <a:off x="230900" y="2657638"/>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482" name="Google Shape;482;p45"/>
          <p:cNvSpPr txBox="1"/>
          <p:nvPr>
            <p:ph idx="3" type="subTitle"/>
          </p:nvPr>
        </p:nvSpPr>
        <p:spPr>
          <a:xfrm>
            <a:off x="230900" y="389452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483" name="Google Shape;483;p45"/>
          <p:cNvSpPr txBox="1"/>
          <p:nvPr>
            <p:ph idx="4" type="body"/>
          </p:nvPr>
        </p:nvSpPr>
        <p:spPr>
          <a:xfrm>
            <a:off x="3376187" y="1420975"/>
            <a:ext cx="54249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484" name="Google Shape;484;p45"/>
          <p:cNvSpPr txBox="1"/>
          <p:nvPr>
            <p:ph idx="5" type="body"/>
          </p:nvPr>
        </p:nvSpPr>
        <p:spPr>
          <a:xfrm>
            <a:off x="3376187" y="2657788"/>
            <a:ext cx="54249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485" name="Google Shape;485;p45"/>
          <p:cNvSpPr txBox="1"/>
          <p:nvPr>
            <p:ph idx="6" type="body"/>
          </p:nvPr>
        </p:nvSpPr>
        <p:spPr>
          <a:xfrm>
            <a:off x="3375950" y="3894525"/>
            <a:ext cx="54249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486" name="Google Shape;486;p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Release">
  <p:cSld name="CUSTOM_13">
    <p:bg>
      <p:bgPr>
        <a:solidFill>
          <a:schemeClr val="dk1"/>
        </a:solidFill>
      </p:bgPr>
    </p:bg>
    <p:spTree>
      <p:nvGrpSpPr>
        <p:cNvPr id="487" name="Shape 487"/>
        <p:cNvGrpSpPr/>
        <p:nvPr/>
      </p:nvGrpSpPr>
      <p:grpSpPr>
        <a:xfrm>
          <a:off x="0" y="0"/>
          <a:ext cx="0" cy="0"/>
          <a:chOff x="0" y="0"/>
          <a:chExt cx="0" cy="0"/>
        </a:xfrm>
      </p:grpSpPr>
      <p:sp>
        <p:nvSpPr>
          <p:cNvPr id="488" name="Google Shape;488;p46"/>
          <p:cNvSpPr txBox="1"/>
          <p:nvPr>
            <p:ph type="title"/>
          </p:nvPr>
        </p:nvSpPr>
        <p:spPr>
          <a:xfrm>
            <a:off x="230900" y="457200"/>
            <a:ext cx="4998300" cy="726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489" name="Google Shape;489;p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ape Appendix">
  <p:cSld name="CUSTOM_11">
    <p:spTree>
      <p:nvGrpSpPr>
        <p:cNvPr id="490" name="Shape 490"/>
        <p:cNvGrpSpPr/>
        <p:nvPr/>
      </p:nvGrpSpPr>
      <p:grpSpPr>
        <a:xfrm>
          <a:off x="0" y="0"/>
          <a:ext cx="0" cy="0"/>
          <a:chOff x="0" y="0"/>
          <a:chExt cx="0" cy="0"/>
        </a:xfrm>
      </p:grpSpPr>
      <p:sp>
        <p:nvSpPr>
          <p:cNvPr id="491" name="Google Shape;491;p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492" name="Shape 492"/>
        <p:cNvGrpSpPr/>
        <p:nvPr/>
      </p:nvGrpSpPr>
      <p:grpSpPr>
        <a:xfrm>
          <a:off x="0" y="0"/>
          <a:ext cx="0" cy="0"/>
          <a:chOff x="0" y="0"/>
          <a:chExt cx="0" cy="0"/>
        </a:xfrm>
      </p:grpSpPr>
      <p:sp>
        <p:nvSpPr>
          <p:cNvPr id="493" name="Google Shape;493;p4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94" name="Google Shape;494;p4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495" name="Google Shape;495;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496" name="Shape 496"/>
        <p:cNvGrpSpPr/>
        <p:nvPr/>
      </p:nvGrpSpPr>
      <p:grpSpPr>
        <a:xfrm>
          <a:off x="0" y="0"/>
          <a:ext cx="0" cy="0"/>
          <a:chOff x="0" y="0"/>
          <a:chExt cx="0" cy="0"/>
        </a:xfrm>
      </p:grpSpPr>
      <p:sp>
        <p:nvSpPr>
          <p:cNvPr id="497" name="Google Shape;497;p4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98" name="Google Shape;498;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499" name="Shape 499"/>
        <p:cNvGrpSpPr/>
        <p:nvPr/>
      </p:nvGrpSpPr>
      <p:grpSpPr>
        <a:xfrm>
          <a:off x="0" y="0"/>
          <a:ext cx="0" cy="0"/>
          <a:chOff x="0" y="0"/>
          <a:chExt cx="0" cy="0"/>
        </a:xfrm>
      </p:grpSpPr>
      <p:sp>
        <p:nvSpPr>
          <p:cNvPr id="500" name="Google Shape;500;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01" name="Google Shape;501;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02" name="Google Shape;502;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503" name="Shape 503"/>
        <p:cNvGrpSpPr/>
        <p:nvPr/>
      </p:nvGrpSpPr>
      <p:grpSpPr>
        <a:xfrm>
          <a:off x="0" y="0"/>
          <a:ext cx="0" cy="0"/>
          <a:chOff x="0" y="0"/>
          <a:chExt cx="0" cy="0"/>
        </a:xfrm>
      </p:grpSpPr>
      <p:sp>
        <p:nvSpPr>
          <p:cNvPr id="504" name="Google Shape;504;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05" name="Google Shape;505;p5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06" name="Google Shape;506;p5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07" name="Google Shape;507;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35" name="Google Shape;35;p6"/>
          <p:cNvSpPr txBox="1"/>
          <p:nvPr>
            <p:ph idx="1" type="body"/>
          </p:nvPr>
        </p:nvSpPr>
        <p:spPr>
          <a:xfrm>
            <a:off x="228600" y="800100"/>
            <a:ext cx="2019300" cy="2262900"/>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36" name="Google Shape;36;p6"/>
          <p:cNvSpPr txBox="1"/>
          <p:nvPr>
            <p:ph idx="2" type="body"/>
          </p:nvPr>
        </p:nvSpPr>
        <p:spPr>
          <a:xfrm>
            <a:off x="2324100" y="800100"/>
            <a:ext cx="2019300" cy="2262900"/>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37" name="Google Shape;37;p6"/>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8" name="Google Shape;38;p6"/>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9" name="Google Shape;39;p6"/>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508" name="Shape 508"/>
        <p:cNvGrpSpPr/>
        <p:nvPr/>
      </p:nvGrpSpPr>
      <p:grpSpPr>
        <a:xfrm>
          <a:off x="0" y="0"/>
          <a:ext cx="0" cy="0"/>
          <a:chOff x="0" y="0"/>
          <a:chExt cx="0" cy="0"/>
        </a:xfrm>
      </p:grpSpPr>
      <p:sp>
        <p:nvSpPr>
          <p:cNvPr id="509" name="Google Shape;509;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10" name="Google Shape;510;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511" name="Shape 511"/>
        <p:cNvGrpSpPr/>
        <p:nvPr/>
      </p:nvGrpSpPr>
      <p:grpSpPr>
        <a:xfrm>
          <a:off x="0" y="0"/>
          <a:ext cx="0" cy="0"/>
          <a:chOff x="0" y="0"/>
          <a:chExt cx="0" cy="0"/>
        </a:xfrm>
      </p:grpSpPr>
      <p:sp>
        <p:nvSpPr>
          <p:cNvPr id="512" name="Google Shape;512;p5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13" name="Google Shape;513;p5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14" name="Google Shape;51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515" name="Shape 515"/>
        <p:cNvGrpSpPr/>
        <p:nvPr/>
      </p:nvGrpSpPr>
      <p:grpSpPr>
        <a:xfrm>
          <a:off x="0" y="0"/>
          <a:ext cx="0" cy="0"/>
          <a:chOff x="0" y="0"/>
          <a:chExt cx="0" cy="0"/>
        </a:xfrm>
      </p:grpSpPr>
      <p:sp>
        <p:nvSpPr>
          <p:cNvPr id="516" name="Google Shape;516;p5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17" name="Google Shape;517;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518" name="Shape 518"/>
        <p:cNvGrpSpPr/>
        <p:nvPr/>
      </p:nvGrpSpPr>
      <p:grpSpPr>
        <a:xfrm>
          <a:off x="0" y="0"/>
          <a:ext cx="0" cy="0"/>
          <a:chOff x="0" y="0"/>
          <a:chExt cx="0" cy="0"/>
        </a:xfrm>
      </p:grpSpPr>
      <p:sp>
        <p:nvSpPr>
          <p:cNvPr id="519" name="Google Shape;519;p5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21" name="Google Shape;521;p5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522" name="Google Shape;522;p5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523" name="Google Shape;523;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524" name="Shape 524"/>
        <p:cNvGrpSpPr/>
        <p:nvPr/>
      </p:nvGrpSpPr>
      <p:grpSpPr>
        <a:xfrm>
          <a:off x="0" y="0"/>
          <a:ext cx="0" cy="0"/>
          <a:chOff x="0" y="0"/>
          <a:chExt cx="0" cy="0"/>
        </a:xfrm>
      </p:grpSpPr>
      <p:sp>
        <p:nvSpPr>
          <p:cNvPr id="525" name="Google Shape;525;p5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526" name="Google Shape;526;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527" name="Shape 527"/>
        <p:cNvGrpSpPr/>
        <p:nvPr/>
      </p:nvGrpSpPr>
      <p:grpSpPr>
        <a:xfrm>
          <a:off x="0" y="0"/>
          <a:ext cx="0" cy="0"/>
          <a:chOff x="0" y="0"/>
          <a:chExt cx="0" cy="0"/>
        </a:xfrm>
      </p:grpSpPr>
      <p:sp>
        <p:nvSpPr>
          <p:cNvPr id="528" name="Google Shape;528;p5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9" name="Google Shape;529;p5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530" name="Google Shape;530;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531" name="Shape 531"/>
        <p:cNvGrpSpPr/>
        <p:nvPr/>
      </p:nvGrpSpPr>
      <p:grpSpPr>
        <a:xfrm>
          <a:off x="0" y="0"/>
          <a:ext cx="0" cy="0"/>
          <a:chOff x="0" y="0"/>
          <a:chExt cx="0" cy="0"/>
        </a:xfrm>
      </p:grpSpPr>
      <p:sp>
        <p:nvSpPr>
          <p:cNvPr id="532" name="Google Shape;532;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33" name="Shape 533"/>
        <p:cNvGrpSpPr/>
        <p:nvPr/>
      </p:nvGrpSpPr>
      <p:grpSpPr>
        <a:xfrm>
          <a:off x="0" y="0"/>
          <a:ext cx="0" cy="0"/>
          <a:chOff x="0" y="0"/>
          <a:chExt cx="0" cy="0"/>
        </a:xfrm>
      </p:grpSpPr>
      <p:sp>
        <p:nvSpPr>
          <p:cNvPr id="534" name="Google Shape;534;p59"/>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35" name="Google Shape;535;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36" name="Google Shape;536;p59"/>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7" name="Google Shape;537;p59"/>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8" name="Google Shape;538;p59"/>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9" name="Google Shape;539;p59"/>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0" name="Google Shape;540;p59"/>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1" name="Google Shape;541;p59"/>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42" name="Shape 542"/>
        <p:cNvGrpSpPr/>
        <p:nvPr/>
      </p:nvGrpSpPr>
      <p:grpSpPr>
        <a:xfrm>
          <a:off x="0" y="0"/>
          <a:ext cx="0" cy="0"/>
          <a:chOff x="0" y="0"/>
          <a:chExt cx="0" cy="0"/>
        </a:xfrm>
      </p:grpSpPr>
      <p:sp>
        <p:nvSpPr>
          <p:cNvPr id="543" name="Google Shape;543;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44" name="Google Shape;544;p60"/>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45" name="Google Shape;545;p60"/>
          <p:cNvSpPr/>
          <p:nvPr>
            <p:ph idx="2" type="pic"/>
          </p:nvPr>
        </p:nvSpPr>
        <p:spPr>
          <a:xfrm>
            <a:off x="4992024" y="1152775"/>
            <a:ext cx="3840300" cy="3416400"/>
          </a:xfrm>
          <a:prstGeom prst="rect">
            <a:avLst/>
          </a:prstGeom>
          <a:noFill/>
          <a:ln>
            <a:noFill/>
          </a:ln>
        </p:spPr>
      </p:sp>
      <p:sp>
        <p:nvSpPr>
          <p:cNvPr id="546" name="Google Shape;546;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547" name="Shape 547"/>
        <p:cNvGrpSpPr/>
        <p:nvPr/>
      </p:nvGrpSpPr>
      <p:grpSpPr>
        <a:xfrm>
          <a:off x="0" y="0"/>
          <a:ext cx="0" cy="0"/>
          <a:chOff x="0" y="0"/>
          <a:chExt cx="0" cy="0"/>
        </a:xfrm>
      </p:grpSpPr>
      <p:sp>
        <p:nvSpPr>
          <p:cNvPr id="548" name="Google Shape;548;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49" name="Google Shape;549;p61"/>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50" name="Google Shape;550;p61"/>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51" name="Google Shape;551;p61"/>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52" name="Google Shape;552;p61"/>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3" name="Google Shape;553;p61"/>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2" name="Google Shape;42;p7"/>
          <p:cNvSpPr txBox="1"/>
          <p:nvPr>
            <p:ph idx="1" type="body"/>
          </p:nvPr>
        </p:nvSpPr>
        <p:spPr>
          <a:xfrm>
            <a:off x="228600" y="767556"/>
            <a:ext cx="2020200" cy="3198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43" name="Google Shape;43;p7"/>
          <p:cNvSpPr txBox="1"/>
          <p:nvPr>
            <p:ph idx="2" type="body"/>
          </p:nvPr>
        </p:nvSpPr>
        <p:spPr>
          <a:xfrm>
            <a:off x="228600" y="1087438"/>
            <a:ext cx="2020200" cy="1975500"/>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44" name="Google Shape;44;p7"/>
          <p:cNvSpPr txBox="1"/>
          <p:nvPr>
            <p:ph idx="3" type="body"/>
          </p:nvPr>
        </p:nvSpPr>
        <p:spPr>
          <a:xfrm>
            <a:off x="2322513" y="767556"/>
            <a:ext cx="2020800" cy="3198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45" name="Google Shape;45;p7"/>
          <p:cNvSpPr txBox="1"/>
          <p:nvPr>
            <p:ph idx="4" type="body"/>
          </p:nvPr>
        </p:nvSpPr>
        <p:spPr>
          <a:xfrm>
            <a:off x="2322513" y="1087438"/>
            <a:ext cx="2020800" cy="1975500"/>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46" name="Google Shape;46;p7"/>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7" name="Google Shape;47;p7"/>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8" name="Google Shape;48;p7"/>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554" name="Shape 554"/>
        <p:cNvGrpSpPr/>
        <p:nvPr/>
      </p:nvGrpSpPr>
      <p:grpSpPr>
        <a:xfrm>
          <a:off x="0" y="0"/>
          <a:ext cx="0" cy="0"/>
          <a:chOff x="0" y="0"/>
          <a:chExt cx="0" cy="0"/>
        </a:xfrm>
      </p:grpSpPr>
      <p:sp>
        <p:nvSpPr>
          <p:cNvPr id="555" name="Google Shape;555;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56" name="Google Shape;556;p62"/>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57" name="Google Shape;557;p62"/>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58" name="Google Shape;558;p62"/>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59" name="Google Shape;559;p62"/>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60" name="Google Shape;560;p62"/>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61" name="Google Shape;561;p62"/>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62" name="Google Shape;562;p62"/>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_1">
    <p:spTree>
      <p:nvGrpSpPr>
        <p:cNvPr id="563" name="Shape 563"/>
        <p:cNvGrpSpPr/>
        <p:nvPr/>
      </p:nvGrpSpPr>
      <p:grpSpPr>
        <a:xfrm>
          <a:off x="0" y="0"/>
          <a:ext cx="0" cy="0"/>
          <a:chOff x="0" y="0"/>
          <a:chExt cx="0" cy="0"/>
        </a:xfrm>
      </p:grpSpPr>
      <p:sp>
        <p:nvSpPr>
          <p:cNvPr id="564" name="Google Shape;564;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65" name="Google Shape;565;p63"/>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66" name="Google Shape;566;p63"/>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67" name="Google Shape;567;p63"/>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68" name="Google Shape;568;p63"/>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69" name="Google Shape;569;p63"/>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70" name="Google Shape;570;p63"/>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71" name="Google Shape;571;p63"/>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72" name="Google Shape;572;p63"/>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73" name="Google Shape;573;p63"/>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574" name="Shape 574"/>
        <p:cNvGrpSpPr/>
        <p:nvPr/>
      </p:nvGrpSpPr>
      <p:grpSpPr>
        <a:xfrm>
          <a:off x="0" y="0"/>
          <a:ext cx="0" cy="0"/>
          <a:chOff x="0" y="0"/>
          <a:chExt cx="0" cy="0"/>
        </a:xfrm>
      </p:grpSpPr>
      <p:sp>
        <p:nvSpPr>
          <p:cNvPr id="575" name="Google Shape;575;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76" name="Google Shape;576;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77" name="Google Shape;577;p64"/>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578" name="Shape 578"/>
        <p:cNvGrpSpPr/>
        <p:nvPr/>
      </p:nvGrpSpPr>
      <p:grpSpPr>
        <a:xfrm>
          <a:off x="0" y="0"/>
          <a:ext cx="0" cy="0"/>
          <a:chOff x="0" y="0"/>
          <a:chExt cx="0" cy="0"/>
        </a:xfrm>
      </p:grpSpPr>
      <p:sp>
        <p:nvSpPr>
          <p:cNvPr id="579" name="Google Shape;579;p65"/>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80" name="Google Shape;580;p65"/>
          <p:cNvSpPr/>
          <p:nvPr>
            <p:ph idx="2" type="pic"/>
          </p:nvPr>
        </p:nvSpPr>
        <p:spPr>
          <a:xfrm>
            <a:off x="4804825" y="1133300"/>
            <a:ext cx="4027500" cy="2392800"/>
          </a:xfrm>
          <a:prstGeom prst="rect">
            <a:avLst/>
          </a:prstGeom>
          <a:noFill/>
          <a:ln>
            <a:noFill/>
          </a:ln>
        </p:spPr>
      </p:sp>
      <p:sp>
        <p:nvSpPr>
          <p:cNvPr id="581" name="Google Shape;581;p65"/>
          <p:cNvSpPr/>
          <p:nvPr>
            <p:ph idx="3" type="pic"/>
          </p:nvPr>
        </p:nvSpPr>
        <p:spPr>
          <a:xfrm>
            <a:off x="311725" y="1133300"/>
            <a:ext cx="4027500" cy="2392800"/>
          </a:xfrm>
          <a:prstGeom prst="rect">
            <a:avLst/>
          </a:prstGeom>
          <a:noFill/>
          <a:ln>
            <a:noFill/>
          </a:ln>
        </p:spPr>
      </p:sp>
      <p:sp>
        <p:nvSpPr>
          <p:cNvPr id="582" name="Google Shape;582;p65"/>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83" name="Google Shape;583;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84" name="Google Shape;584;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85" name="Google Shape;585;p65"/>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86" name="Google Shape;586;p65"/>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587" name="Shape 587"/>
        <p:cNvGrpSpPr/>
        <p:nvPr/>
      </p:nvGrpSpPr>
      <p:grpSpPr>
        <a:xfrm>
          <a:off x="0" y="0"/>
          <a:ext cx="0" cy="0"/>
          <a:chOff x="0" y="0"/>
          <a:chExt cx="0" cy="0"/>
        </a:xfrm>
      </p:grpSpPr>
      <p:sp>
        <p:nvSpPr>
          <p:cNvPr id="588" name="Google Shape;588;p66"/>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89" name="Google Shape;589;p66"/>
          <p:cNvSpPr/>
          <p:nvPr>
            <p:ph idx="2" type="pic"/>
          </p:nvPr>
        </p:nvSpPr>
        <p:spPr>
          <a:xfrm>
            <a:off x="6205225" y="1128325"/>
            <a:ext cx="2627100" cy="2273100"/>
          </a:xfrm>
          <a:prstGeom prst="rect">
            <a:avLst/>
          </a:prstGeom>
          <a:noFill/>
          <a:ln>
            <a:noFill/>
          </a:ln>
        </p:spPr>
      </p:sp>
      <p:sp>
        <p:nvSpPr>
          <p:cNvPr id="590" name="Google Shape;590;p66"/>
          <p:cNvSpPr/>
          <p:nvPr>
            <p:ph idx="3" type="pic"/>
          </p:nvPr>
        </p:nvSpPr>
        <p:spPr>
          <a:xfrm>
            <a:off x="311725" y="1128325"/>
            <a:ext cx="2627100" cy="2273100"/>
          </a:xfrm>
          <a:prstGeom prst="rect">
            <a:avLst/>
          </a:prstGeom>
          <a:noFill/>
          <a:ln>
            <a:noFill/>
          </a:ln>
        </p:spPr>
      </p:sp>
      <p:sp>
        <p:nvSpPr>
          <p:cNvPr id="591" name="Google Shape;591;p66"/>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92" name="Google Shape;592;p66"/>
          <p:cNvSpPr/>
          <p:nvPr>
            <p:ph idx="5" type="pic"/>
          </p:nvPr>
        </p:nvSpPr>
        <p:spPr>
          <a:xfrm>
            <a:off x="3255250" y="1128325"/>
            <a:ext cx="2627100" cy="2273100"/>
          </a:xfrm>
          <a:prstGeom prst="rect">
            <a:avLst/>
          </a:prstGeom>
          <a:noFill/>
          <a:ln>
            <a:noFill/>
          </a:ln>
        </p:spPr>
      </p:sp>
      <p:sp>
        <p:nvSpPr>
          <p:cNvPr id="593" name="Google Shape;593;p66"/>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94" name="Google Shape;594;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95" name="Google Shape;595;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96" name="Google Shape;596;p66"/>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97" name="Google Shape;597;p66"/>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98" name="Google Shape;598;p66"/>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599" name="Shape 599"/>
        <p:cNvGrpSpPr/>
        <p:nvPr/>
      </p:nvGrpSpPr>
      <p:grpSpPr>
        <a:xfrm>
          <a:off x="0" y="0"/>
          <a:ext cx="0" cy="0"/>
          <a:chOff x="0" y="0"/>
          <a:chExt cx="0" cy="0"/>
        </a:xfrm>
      </p:grpSpPr>
      <p:sp>
        <p:nvSpPr>
          <p:cNvPr id="600" name="Google Shape;600;p67"/>
          <p:cNvSpPr/>
          <p:nvPr>
            <p:ph idx="2" type="pic"/>
          </p:nvPr>
        </p:nvSpPr>
        <p:spPr>
          <a:xfrm>
            <a:off x="311700" y="445025"/>
            <a:ext cx="8520600" cy="4218300"/>
          </a:xfrm>
          <a:prstGeom prst="rect">
            <a:avLst/>
          </a:prstGeom>
          <a:noFill/>
          <a:ln>
            <a:noFill/>
          </a:ln>
        </p:spPr>
      </p:sp>
      <p:sp>
        <p:nvSpPr>
          <p:cNvPr id="601" name="Google Shape;601;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602" name="Shape 602"/>
        <p:cNvGrpSpPr/>
        <p:nvPr/>
      </p:nvGrpSpPr>
      <p:grpSpPr>
        <a:xfrm>
          <a:off x="0" y="0"/>
          <a:ext cx="0" cy="0"/>
          <a:chOff x="0" y="0"/>
          <a:chExt cx="0" cy="0"/>
        </a:xfrm>
      </p:grpSpPr>
      <p:sp>
        <p:nvSpPr>
          <p:cNvPr id="603" name="Google Shape;603;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04" name="Google Shape;604;p68"/>
          <p:cNvSpPr/>
          <p:nvPr>
            <p:ph idx="2" type="pic"/>
          </p:nvPr>
        </p:nvSpPr>
        <p:spPr>
          <a:xfrm>
            <a:off x="3389600" y="118913"/>
            <a:ext cx="1643700" cy="1535100"/>
          </a:xfrm>
          <a:prstGeom prst="rect">
            <a:avLst/>
          </a:prstGeom>
          <a:noFill/>
          <a:ln>
            <a:noFill/>
          </a:ln>
        </p:spPr>
      </p:sp>
      <p:sp>
        <p:nvSpPr>
          <p:cNvPr id="605" name="Google Shape;605;p68"/>
          <p:cNvSpPr/>
          <p:nvPr>
            <p:ph idx="3" type="pic"/>
          </p:nvPr>
        </p:nvSpPr>
        <p:spPr>
          <a:xfrm>
            <a:off x="5195935" y="118913"/>
            <a:ext cx="1643700" cy="1535100"/>
          </a:xfrm>
          <a:prstGeom prst="rect">
            <a:avLst/>
          </a:prstGeom>
          <a:noFill/>
          <a:ln>
            <a:noFill/>
          </a:ln>
        </p:spPr>
      </p:sp>
      <p:sp>
        <p:nvSpPr>
          <p:cNvPr id="606" name="Google Shape;606;p68"/>
          <p:cNvSpPr/>
          <p:nvPr>
            <p:ph idx="4" type="pic"/>
          </p:nvPr>
        </p:nvSpPr>
        <p:spPr>
          <a:xfrm>
            <a:off x="7002270" y="118913"/>
            <a:ext cx="1643700" cy="1535100"/>
          </a:xfrm>
          <a:prstGeom prst="rect">
            <a:avLst/>
          </a:prstGeom>
          <a:noFill/>
          <a:ln>
            <a:noFill/>
          </a:ln>
        </p:spPr>
      </p:sp>
      <p:sp>
        <p:nvSpPr>
          <p:cNvPr id="607" name="Google Shape;607;p68"/>
          <p:cNvSpPr/>
          <p:nvPr>
            <p:ph idx="5" type="pic"/>
          </p:nvPr>
        </p:nvSpPr>
        <p:spPr>
          <a:xfrm>
            <a:off x="3389588" y="1804212"/>
            <a:ext cx="1643700" cy="1535100"/>
          </a:xfrm>
          <a:prstGeom prst="rect">
            <a:avLst/>
          </a:prstGeom>
          <a:noFill/>
          <a:ln>
            <a:noFill/>
          </a:ln>
        </p:spPr>
      </p:sp>
      <p:sp>
        <p:nvSpPr>
          <p:cNvPr id="608" name="Google Shape;608;p68"/>
          <p:cNvSpPr/>
          <p:nvPr>
            <p:ph idx="6" type="pic"/>
          </p:nvPr>
        </p:nvSpPr>
        <p:spPr>
          <a:xfrm>
            <a:off x="5195922" y="1804212"/>
            <a:ext cx="1643700" cy="1535100"/>
          </a:xfrm>
          <a:prstGeom prst="rect">
            <a:avLst/>
          </a:prstGeom>
          <a:noFill/>
          <a:ln>
            <a:noFill/>
          </a:ln>
        </p:spPr>
      </p:sp>
      <p:sp>
        <p:nvSpPr>
          <p:cNvPr id="609" name="Google Shape;609;p68"/>
          <p:cNvSpPr/>
          <p:nvPr>
            <p:ph idx="7" type="pic"/>
          </p:nvPr>
        </p:nvSpPr>
        <p:spPr>
          <a:xfrm>
            <a:off x="7002257" y="1804212"/>
            <a:ext cx="1643700" cy="1535100"/>
          </a:xfrm>
          <a:prstGeom prst="rect">
            <a:avLst/>
          </a:prstGeom>
          <a:noFill/>
          <a:ln>
            <a:noFill/>
          </a:ln>
        </p:spPr>
      </p:sp>
      <p:sp>
        <p:nvSpPr>
          <p:cNvPr id="610" name="Google Shape;610;p68"/>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611" name="Google Shape;611;p68"/>
          <p:cNvSpPr/>
          <p:nvPr>
            <p:ph idx="8" type="pic"/>
          </p:nvPr>
        </p:nvSpPr>
        <p:spPr>
          <a:xfrm>
            <a:off x="3389588" y="3489487"/>
            <a:ext cx="1643700" cy="1535100"/>
          </a:xfrm>
          <a:prstGeom prst="rect">
            <a:avLst/>
          </a:prstGeom>
          <a:noFill/>
          <a:ln>
            <a:noFill/>
          </a:ln>
        </p:spPr>
      </p:sp>
      <p:sp>
        <p:nvSpPr>
          <p:cNvPr id="612" name="Google Shape;612;p68"/>
          <p:cNvSpPr/>
          <p:nvPr>
            <p:ph idx="9" type="pic"/>
          </p:nvPr>
        </p:nvSpPr>
        <p:spPr>
          <a:xfrm>
            <a:off x="5195922" y="3489487"/>
            <a:ext cx="1643700" cy="1535100"/>
          </a:xfrm>
          <a:prstGeom prst="rect">
            <a:avLst/>
          </a:prstGeom>
          <a:noFill/>
          <a:ln>
            <a:noFill/>
          </a:ln>
        </p:spPr>
      </p:sp>
      <p:sp>
        <p:nvSpPr>
          <p:cNvPr id="613" name="Google Shape;613;p68"/>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51" name="Google Shape;51;p8"/>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2" name="Google Shape;52;p8"/>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3" name="Google Shape;53;p8"/>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228600" y="136525"/>
            <a:ext cx="1504200" cy="581100"/>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56" name="Google Shape;56;p9"/>
          <p:cNvSpPr txBox="1"/>
          <p:nvPr>
            <p:ph idx="1" type="body"/>
          </p:nvPr>
        </p:nvSpPr>
        <p:spPr>
          <a:xfrm>
            <a:off x="1787525" y="136525"/>
            <a:ext cx="2556000" cy="2926500"/>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57" name="Google Shape;57;p9"/>
          <p:cNvSpPr txBox="1"/>
          <p:nvPr>
            <p:ph idx="2" type="body"/>
          </p:nvPr>
        </p:nvSpPr>
        <p:spPr>
          <a:xfrm>
            <a:off x="228600" y="717550"/>
            <a:ext cx="1504200" cy="2345400"/>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58" name="Google Shape;58;p9"/>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9"/>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0" name="Google Shape;60;p9"/>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96144" y="2400300"/>
            <a:ext cx="2743200" cy="283500"/>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3" name="Google Shape;63;p10"/>
          <p:cNvSpPr/>
          <p:nvPr>
            <p:ph idx="2" type="pic"/>
          </p:nvPr>
        </p:nvSpPr>
        <p:spPr>
          <a:xfrm>
            <a:off x="896144" y="306388"/>
            <a:ext cx="2743200" cy="2057400"/>
          </a:xfrm>
          <a:prstGeom prst="rect">
            <a:avLst/>
          </a:prstGeom>
          <a:noFill/>
          <a:ln>
            <a:noFill/>
          </a:ln>
        </p:spPr>
      </p:sp>
      <p:sp>
        <p:nvSpPr>
          <p:cNvPr id="64" name="Google Shape;64;p10"/>
          <p:cNvSpPr txBox="1"/>
          <p:nvPr>
            <p:ph idx="1" type="body"/>
          </p:nvPr>
        </p:nvSpPr>
        <p:spPr>
          <a:xfrm>
            <a:off x="896144" y="2683669"/>
            <a:ext cx="2743200" cy="402300"/>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65" name="Google Shape;65;p10"/>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6" name="Google Shape;66;p10"/>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7" name="Google Shape;67;p10"/>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2.xml"/><Relationship Id="rId42" Type="http://schemas.openxmlformats.org/officeDocument/2006/relationships/slideLayout" Target="../slideLayouts/slideLayout54.xml"/><Relationship Id="rId41" Type="http://schemas.openxmlformats.org/officeDocument/2006/relationships/slideLayout" Target="../slideLayouts/slideLayout53.xml"/><Relationship Id="rId44" Type="http://schemas.openxmlformats.org/officeDocument/2006/relationships/slideLayout" Target="../slideLayouts/slideLayout56.xml"/><Relationship Id="rId43" Type="http://schemas.openxmlformats.org/officeDocument/2006/relationships/slideLayout" Target="../slideLayouts/slideLayout55.xml"/><Relationship Id="rId46" Type="http://schemas.openxmlformats.org/officeDocument/2006/relationships/slideLayout" Target="../slideLayouts/slideLayout58.xml"/><Relationship Id="rId45" Type="http://schemas.openxmlformats.org/officeDocument/2006/relationships/slideLayout" Target="../slideLayouts/slideLayout57.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48" Type="http://schemas.openxmlformats.org/officeDocument/2006/relationships/slideLayout" Target="../slideLayouts/slideLayout60.xml"/><Relationship Id="rId47" Type="http://schemas.openxmlformats.org/officeDocument/2006/relationships/slideLayout" Target="../slideLayouts/slideLayout59.xml"/><Relationship Id="rId49" Type="http://schemas.openxmlformats.org/officeDocument/2006/relationships/slideLayout" Target="../slideLayouts/slideLayout6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33" Type="http://schemas.openxmlformats.org/officeDocument/2006/relationships/slideLayout" Target="../slideLayouts/slideLayout45.xml"/><Relationship Id="rId32" Type="http://schemas.openxmlformats.org/officeDocument/2006/relationships/slideLayout" Target="../slideLayouts/slideLayout44.xml"/><Relationship Id="rId35" Type="http://schemas.openxmlformats.org/officeDocument/2006/relationships/slideLayout" Target="../slideLayouts/slideLayout47.xml"/><Relationship Id="rId34" Type="http://schemas.openxmlformats.org/officeDocument/2006/relationships/slideLayout" Target="../slideLayouts/slideLayout46.xml"/><Relationship Id="rId37" Type="http://schemas.openxmlformats.org/officeDocument/2006/relationships/slideLayout" Target="../slideLayouts/slideLayout49.xml"/><Relationship Id="rId36" Type="http://schemas.openxmlformats.org/officeDocument/2006/relationships/slideLayout" Target="../slideLayouts/slideLayout48.xml"/><Relationship Id="rId39" Type="http://schemas.openxmlformats.org/officeDocument/2006/relationships/slideLayout" Target="../slideLayouts/slideLayout51.xml"/><Relationship Id="rId38" Type="http://schemas.openxmlformats.org/officeDocument/2006/relationships/slideLayout" Target="../slideLayouts/slideLayout50.xml"/><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29" Type="http://schemas.openxmlformats.org/officeDocument/2006/relationships/slideLayout" Target="../slideLayouts/slideLayout41.xml"/><Relationship Id="rId51" Type="http://schemas.openxmlformats.org/officeDocument/2006/relationships/slideLayout" Target="../slideLayouts/slideLayout63.xml"/><Relationship Id="rId50" Type="http://schemas.openxmlformats.org/officeDocument/2006/relationships/slideLayout" Target="../slideLayouts/slideLayout62.xml"/><Relationship Id="rId53" Type="http://schemas.openxmlformats.org/officeDocument/2006/relationships/slideLayout" Target="../slideLayouts/slideLayout65.xml"/><Relationship Id="rId52" Type="http://schemas.openxmlformats.org/officeDocument/2006/relationships/slideLayout" Target="../slideLayouts/slideLayout64.xml"/><Relationship Id="rId11" Type="http://schemas.openxmlformats.org/officeDocument/2006/relationships/slideLayout" Target="../slideLayouts/slideLayout23.xml"/><Relationship Id="rId55" Type="http://schemas.openxmlformats.org/officeDocument/2006/relationships/theme" Target="../theme/theme2.xml"/><Relationship Id="rId10" Type="http://schemas.openxmlformats.org/officeDocument/2006/relationships/slideLayout" Target="../slideLayouts/slideLayout22.xml"/><Relationship Id="rId54" Type="http://schemas.openxmlformats.org/officeDocument/2006/relationships/slideLayout" Target="../slideLayouts/slideLayout66.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7" name="Google Shape;7;p1"/>
          <p:cNvSpPr txBox="1"/>
          <p:nvPr>
            <p:ph idx="1" type="body"/>
          </p:nvPr>
        </p:nvSpPr>
        <p:spPr>
          <a:xfrm>
            <a:off x="228600" y="800100"/>
            <a:ext cx="4114800" cy="2262900"/>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85" name="Shape 85"/>
        <p:cNvGrpSpPr/>
        <p:nvPr/>
      </p:nvGrpSpPr>
      <p:grpSpPr>
        <a:xfrm>
          <a:off x="0" y="0"/>
          <a:ext cx="0" cy="0"/>
          <a:chOff x="0" y="0"/>
          <a:chExt cx="0" cy="0"/>
        </a:xfrm>
      </p:grpSpPr>
      <p:sp>
        <p:nvSpPr>
          <p:cNvPr id="86" name="Google Shape;86;p14"/>
          <p:cNvSpPr txBox="1"/>
          <p:nvPr>
            <p:ph type="title"/>
          </p:nvPr>
        </p:nvSpPr>
        <p:spPr>
          <a:xfrm>
            <a:off x="228600" y="457200"/>
            <a:ext cx="5120700" cy="1307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Space Grotesk"/>
              <a:buNone/>
              <a:defRPr b="1" sz="3600">
                <a:solidFill>
                  <a:schemeClr val="dk1"/>
                </a:solidFill>
                <a:latin typeface="Space Grotesk"/>
                <a:ea typeface="Space Grotesk"/>
                <a:cs typeface="Space Grotesk"/>
                <a:sym typeface="Space Grotesk"/>
              </a:defRPr>
            </a:lvl1pPr>
            <a:lvl2pPr lvl="1">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2pPr>
            <a:lvl3pPr lvl="2">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3pPr>
            <a:lvl4pPr lvl="3">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4pPr>
            <a:lvl5pPr lvl="4">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5pPr>
            <a:lvl6pPr lvl="5">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6pPr>
            <a:lvl7pPr lvl="6">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7pPr>
            <a:lvl8pPr lvl="7">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8pPr>
            <a:lvl9pPr lvl="8">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9pPr>
          </a:lstStyle>
          <a:p/>
        </p:txBody>
      </p:sp>
      <p:sp>
        <p:nvSpPr>
          <p:cNvPr id="87" name="Google Shape;87;p14"/>
          <p:cNvSpPr txBox="1"/>
          <p:nvPr>
            <p:ph idx="1" type="body"/>
          </p:nvPr>
        </p:nvSpPr>
        <p:spPr>
          <a:xfrm>
            <a:off x="228600" y="3180525"/>
            <a:ext cx="8686800" cy="17394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1pPr>
            <a:lvl2pPr indent="-304800" lvl="1" marL="9144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2pPr>
            <a:lvl3pPr indent="-304800" lvl="2" marL="13716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3pPr>
            <a:lvl4pPr indent="-304800" lvl="3" marL="18288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4pPr>
            <a:lvl5pPr indent="-304800" lvl="4" marL="22860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5pPr>
            <a:lvl6pPr indent="-304800" lvl="5" marL="27432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6pPr>
            <a:lvl7pPr indent="-304800" lvl="6" marL="32004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7pPr>
            <a:lvl8pPr indent="-304800" lvl="7" marL="36576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8pPr>
            <a:lvl9pPr indent="-304800" lvl="8" marL="41148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099">
          <p15:clr>
            <a:srgbClr val="E46962"/>
          </p15:clr>
        </p15:guide>
        <p15:guide id="2" pos="3744">
          <p15:clr>
            <a:srgbClr val="E46962"/>
          </p15:clr>
        </p15:guide>
        <p15:guide id="3" pos="144">
          <p15:clr>
            <a:srgbClr val="E46962"/>
          </p15:clr>
        </p15:guide>
        <p15:guide id="4" pos="216">
          <p15:clr>
            <a:srgbClr val="E46962"/>
          </p15:clr>
        </p15:guide>
        <p15:guide id="5" pos="593">
          <p15:clr>
            <a:srgbClr val="E46962"/>
          </p15:clr>
        </p15:guide>
        <p15:guide id="6" pos="669">
          <p15:clr>
            <a:srgbClr val="E46962"/>
          </p15:clr>
        </p15:guide>
        <p15:guide id="7" pos="1044">
          <p15:clr>
            <a:srgbClr val="E46962"/>
          </p15:clr>
        </p15:guide>
        <p15:guide id="8" pos="1119">
          <p15:clr>
            <a:srgbClr val="E46962"/>
          </p15:clr>
        </p15:guide>
        <p15:guide id="9" pos="1494">
          <p15:clr>
            <a:srgbClr val="E46962"/>
          </p15:clr>
        </p15:guide>
        <p15:guide id="10" pos="1569">
          <p15:clr>
            <a:srgbClr val="E46962"/>
          </p15:clr>
        </p15:guide>
        <p15:guide id="11" pos="1944">
          <p15:clr>
            <a:srgbClr val="E46962"/>
          </p15:clr>
        </p15:guide>
        <p15:guide id="12" pos="2019">
          <p15:clr>
            <a:srgbClr val="E46962"/>
          </p15:clr>
        </p15:guide>
        <p15:guide id="13" pos="2394">
          <p15:clr>
            <a:srgbClr val="E46962"/>
          </p15:clr>
        </p15:guide>
        <p15:guide id="14" pos="2469">
          <p15:clr>
            <a:srgbClr val="E46962"/>
          </p15:clr>
        </p15:guide>
        <p15:guide id="15" pos="2844">
          <p15:clr>
            <a:srgbClr val="E46962"/>
          </p15:clr>
        </p15:guide>
        <p15:guide id="16" pos="2919">
          <p15:clr>
            <a:srgbClr val="E46962"/>
          </p15:clr>
        </p15:guide>
        <p15:guide id="17" pos="3294">
          <p15:clr>
            <a:srgbClr val="E46962"/>
          </p15:clr>
        </p15:guide>
        <p15:guide id="18" pos="3370">
          <p15:clr>
            <a:srgbClr val="E46962"/>
          </p15:clr>
        </p15:guide>
        <p15:guide id="19" pos="3816">
          <p15:clr>
            <a:srgbClr val="E46962"/>
          </p15:clr>
        </p15:guide>
        <p15:guide id="20" pos="4194">
          <p15:clr>
            <a:srgbClr val="E46962"/>
          </p15:clr>
        </p15:guide>
        <p15:guide id="21" pos="4270">
          <p15:clr>
            <a:srgbClr val="E46962"/>
          </p15:clr>
        </p15:guide>
        <p15:guide id="22" pos="4644">
          <p15:clr>
            <a:srgbClr val="E46962"/>
          </p15:clr>
        </p15:guide>
        <p15:guide id="23" pos="4720">
          <p15:clr>
            <a:srgbClr val="E46962"/>
          </p15:clr>
        </p15:guide>
        <p15:guide id="24" pos="5094">
          <p15:clr>
            <a:srgbClr val="E46962"/>
          </p15:clr>
        </p15:guide>
        <p15:guide id="25" pos="5170">
          <p15:clr>
            <a:srgbClr val="E46962"/>
          </p15:clr>
        </p15:guide>
        <p15:guide id="26" pos="5544">
          <p15:clr>
            <a:srgbClr val="E46962"/>
          </p15:clr>
        </p15:guide>
        <p15:guide id="27" pos="5616">
          <p15:clr>
            <a:srgbClr val="E46962"/>
          </p15:clr>
        </p15:guide>
        <p15:guide id="28" orient="horz" pos="141">
          <p15:clr>
            <a:srgbClr val="E46962"/>
          </p15:clr>
        </p15:guide>
        <p15:guide id="29" orient="horz" pos="288">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14.jpg"/><Relationship Id="rId5" Type="http://schemas.openxmlformats.org/officeDocument/2006/relationships/image" Target="../media/image8.jpg"/><Relationship Id="rId6"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1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image" Target="../media/image1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2.jpg"/><Relationship Id="rId5"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3.jpg"/><Relationship Id="rId5" Type="http://schemas.openxmlformats.org/officeDocument/2006/relationships/image" Target="../media/image1.jpg"/><Relationship Id="rId6"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9"/>
          <p:cNvSpPr txBox="1"/>
          <p:nvPr>
            <p:ph type="ctrTitle"/>
          </p:nvPr>
        </p:nvSpPr>
        <p:spPr>
          <a:xfrm>
            <a:off x="342900" y="1065213"/>
            <a:ext cx="3886200" cy="7350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lang="en"/>
              <a:t>Maryland Fish Species Classifier</a:t>
            </a:r>
            <a:endParaRPr/>
          </a:p>
        </p:txBody>
      </p:sp>
      <p:sp>
        <p:nvSpPr>
          <p:cNvPr id="619" name="Google Shape;619;p69"/>
          <p:cNvSpPr txBox="1"/>
          <p:nvPr>
            <p:ph idx="1" type="subTitle"/>
          </p:nvPr>
        </p:nvSpPr>
        <p:spPr>
          <a:xfrm>
            <a:off x="685800" y="1943100"/>
            <a:ext cx="3200400" cy="876300"/>
          </a:xfrm>
          <a:prstGeom prst="rect">
            <a:avLst/>
          </a:prstGeom>
        </p:spPr>
        <p:txBody>
          <a:bodyPr anchorCtr="0" anchor="t" bIns="22850" lIns="45725" spcFirstLastPara="1" rIns="45725" wrap="square" tIns="22850">
            <a:normAutofit/>
          </a:bodyPr>
          <a:lstStyle/>
          <a:p>
            <a:pPr indent="0" lvl="0" marL="0" rtl="0" algn="ctr">
              <a:spcBef>
                <a:spcPts val="300"/>
              </a:spcBef>
              <a:spcAft>
                <a:spcPts val="0"/>
              </a:spcAft>
              <a:buNone/>
            </a:pPr>
            <a:r>
              <a:rPr lang="en"/>
              <a:t>Johnny Pham, Justin Wang, Zijiang Yang</a:t>
            </a:r>
            <a:endParaRPr/>
          </a:p>
        </p:txBody>
      </p:sp>
      <p:pic>
        <p:nvPicPr>
          <p:cNvPr id="620" name="Google Shape;620;p69"/>
          <p:cNvPicPr preferRelativeResize="0"/>
          <p:nvPr/>
        </p:nvPicPr>
        <p:blipFill>
          <a:blip r:embed="rId3">
            <a:alphaModFix/>
          </a:blip>
          <a:stretch>
            <a:fillRect/>
          </a:stretch>
        </p:blipFill>
        <p:spPr>
          <a:xfrm>
            <a:off x="311698" y="3324776"/>
            <a:ext cx="1188177" cy="1584225"/>
          </a:xfrm>
          <a:prstGeom prst="rect">
            <a:avLst/>
          </a:prstGeom>
          <a:noFill/>
          <a:ln>
            <a:noFill/>
          </a:ln>
        </p:spPr>
      </p:pic>
      <p:pic>
        <p:nvPicPr>
          <p:cNvPr id="621" name="Google Shape;621;p69"/>
          <p:cNvPicPr preferRelativeResize="0"/>
          <p:nvPr/>
        </p:nvPicPr>
        <p:blipFill>
          <a:blip r:embed="rId4">
            <a:alphaModFix/>
          </a:blip>
          <a:stretch>
            <a:fillRect/>
          </a:stretch>
        </p:blipFill>
        <p:spPr>
          <a:xfrm>
            <a:off x="1900547" y="3324779"/>
            <a:ext cx="1188177" cy="15842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78"/>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Financials</a:t>
            </a:r>
            <a:endParaRPr/>
          </a:p>
        </p:txBody>
      </p:sp>
      <p:sp>
        <p:nvSpPr>
          <p:cNvPr id="781" name="Google Shape;781;p78"/>
          <p:cNvSpPr txBox="1"/>
          <p:nvPr>
            <p:ph idx="2" type="title"/>
          </p:nvPr>
        </p:nvSpPr>
        <p:spPr>
          <a:xfrm>
            <a:off x="4514725" y="457200"/>
            <a:ext cx="4400700" cy="11070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t>20XX</a:t>
            </a:r>
            <a:endParaRPr/>
          </a:p>
        </p:txBody>
      </p:sp>
      <p:sp>
        <p:nvSpPr>
          <p:cNvPr id="782" name="Google Shape;782;p78"/>
          <p:cNvSpPr txBox="1"/>
          <p:nvPr>
            <p:ph idx="1" type="subTitle"/>
          </p:nvPr>
        </p:nvSpPr>
        <p:spPr>
          <a:xfrm>
            <a:off x="230900" y="4111523"/>
            <a:ext cx="1782300" cy="73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Q4</a:t>
            </a:r>
            <a:endParaRPr/>
          </a:p>
        </p:txBody>
      </p:sp>
      <p:sp>
        <p:nvSpPr>
          <p:cNvPr id="783" name="Google Shape;783;p78"/>
          <p:cNvSpPr txBox="1"/>
          <p:nvPr>
            <p:ph idx="3" type="subTitle"/>
          </p:nvPr>
        </p:nvSpPr>
        <p:spPr>
          <a:xfrm>
            <a:off x="2532658" y="4111500"/>
            <a:ext cx="1782300" cy="73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Revenue</a:t>
            </a:r>
            <a:endParaRPr/>
          </a:p>
        </p:txBody>
      </p:sp>
      <p:sp>
        <p:nvSpPr>
          <p:cNvPr id="784" name="Google Shape;784;p78"/>
          <p:cNvSpPr txBox="1"/>
          <p:nvPr>
            <p:ph idx="4" type="subTitle"/>
          </p:nvPr>
        </p:nvSpPr>
        <p:spPr>
          <a:xfrm>
            <a:off x="7138846" y="4111500"/>
            <a:ext cx="1779600" cy="732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Profit</a:t>
            </a:r>
            <a:endParaRPr/>
          </a:p>
        </p:txBody>
      </p:sp>
      <p:sp>
        <p:nvSpPr>
          <p:cNvPr id="785" name="Google Shape;785;p78"/>
          <p:cNvSpPr txBox="1"/>
          <p:nvPr>
            <p:ph idx="5" type="subTitle"/>
          </p:nvPr>
        </p:nvSpPr>
        <p:spPr>
          <a:xfrm>
            <a:off x="4834417" y="4111500"/>
            <a:ext cx="1782300" cy="73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Expenses</a:t>
            </a:r>
            <a:endParaRPr/>
          </a:p>
        </p:txBody>
      </p:sp>
      <p:sp>
        <p:nvSpPr>
          <p:cNvPr id="786" name="Google Shape;786;p78"/>
          <p:cNvSpPr txBox="1"/>
          <p:nvPr>
            <p:ph idx="6" type="subTitle"/>
          </p:nvPr>
        </p:nvSpPr>
        <p:spPr>
          <a:xfrm>
            <a:off x="228225" y="3378773"/>
            <a:ext cx="1782300" cy="73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Q3</a:t>
            </a:r>
            <a:endParaRPr/>
          </a:p>
        </p:txBody>
      </p:sp>
      <p:sp>
        <p:nvSpPr>
          <p:cNvPr id="787" name="Google Shape;787;p78"/>
          <p:cNvSpPr txBox="1"/>
          <p:nvPr>
            <p:ph idx="7" type="subTitle"/>
          </p:nvPr>
        </p:nvSpPr>
        <p:spPr>
          <a:xfrm>
            <a:off x="2529983" y="3378750"/>
            <a:ext cx="1782300" cy="73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Revenue</a:t>
            </a:r>
            <a:endParaRPr/>
          </a:p>
        </p:txBody>
      </p:sp>
      <p:sp>
        <p:nvSpPr>
          <p:cNvPr id="788" name="Google Shape;788;p78"/>
          <p:cNvSpPr txBox="1"/>
          <p:nvPr>
            <p:ph idx="8" type="subTitle"/>
          </p:nvPr>
        </p:nvSpPr>
        <p:spPr>
          <a:xfrm>
            <a:off x="7136175" y="3378750"/>
            <a:ext cx="1779600" cy="732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Profit</a:t>
            </a:r>
            <a:endParaRPr/>
          </a:p>
        </p:txBody>
      </p:sp>
      <p:sp>
        <p:nvSpPr>
          <p:cNvPr id="789" name="Google Shape;789;p78"/>
          <p:cNvSpPr txBox="1"/>
          <p:nvPr>
            <p:ph idx="9" type="subTitle"/>
          </p:nvPr>
        </p:nvSpPr>
        <p:spPr>
          <a:xfrm>
            <a:off x="4831742" y="3378750"/>
            <a:ext cx="1782300" cy="73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Expenses</a:t>
            </a:r>
            <a:endParaRPr/>
          </a:p>
        </p:txBody>
      </p:sp>
      <p:sp>
        <p:nvSpPr>
          <p:cNvPr id="790" name="Google Shape;790;p78"/>
          <p:cNvSpPr txBox="1"/>
          <p:nvPr>
            <p:ph idx="13" type="subTitle"/>
          </p:nvPr>
        </p:nvSpPr>
        <p:spPr>
          <a:xfrm>
            <a:off x="228225" y="2646123"/>
            <a:ext cx="1782300" cy="73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Q2</a:t>
            </a:r>
            <a:endParaRPr/>
          </a:p>
        </p:txBody>
      </p:sp>
      <p:sp>
        <p:nvSpPr>
          <p:cNvPr id="791" name="Google Shape;791;p78"/>
          <p:cNvSpPr txBox="1"/>
          <p:nvPr>
            <p:ph idx="14" type="subTitle"/>
          </p:nvPr>
        </p:nvSpPr>
        <p:spPr>
          <a:xfrm>
            <a:off x="2529983" y="2646100"/>
            <a:ext cx="1782300" cy="73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Revenue</a:t>
            </a:r>
            <a:endParaRPr/>
          </a:p>
        </p:txBody>
      </p:sp>
      <p:sp>
        <p:nvSpPr>
          <p:cNvPr id="792" name="Google Shape;792;p78"/>
          <p:cNvSpPr txBox="1"/>
          <p:nvPr>
            <p:ph idx="15" type="subTitle"/>
          </p:nvPr>
        </p:nvSpPr>
        <p:spPr>
          <a:xfrm>
            <a:off x="7136175" y="2646100"/>
            <a:ext cx="1779600" cy="732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Profit</a:t>
            </a:r>
            <a:endParaRPr/>
          </a:p>
        </p:txBody>
      </p:sp>
      <p:sp>
        <p:nvSpPr>
          <p:cNvPr id="793" name="Google Shape;793;p78"/>
          <p:cNvSpPr txBox="1"/>
          <p:nvPr>
            <p:ph idx="16" type="subTitle"/>
          </p:nvPr>
        </p:nvSpPr>
        <p:spPr>
          <a:xfrm>
            <a:off x="4831742" y="2646100"/>
            <a:ext cx="1782300" cy="73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Expenses</a:t>
            </a:r>
            <a:endParaRPr/>
          </a:p>
        </p:txBody>
      </p:sp>
      <p:sp>
        <p:nvSpPr>
          <p:cNvPr id="794" name="Google Shape;794;p78"/>
          <p:cNvSpPr txBox="1"/>
          <p:nvPr>
            <p:ph idx="17" type="subTitle"/>
          </p:nvPr>
        </p:nvSpPr>
        <p:spPr>
          <a:xfrm>
            <a:off x="228225" y="1913448"/>
            <a:ext cx="1782300" cy="73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Q1</a:t>
            </a:r>
            <a:endParaRPr/>
          </a:p>
        </p:txBody>
      </p:sp>
      <p:sp>
        <p:nvSpPr>
          <p:cNvPr id="795" name="Google Shape;795;p78"/>
          <p:cNvSpPr txBox="1"/>
          <p:nvPr>
            <p:ph idx="18" type="subTitle"/>
          </p:nvPr>
        </p:nvSpPr>
        <p:spPr>
          <a:xfrm>
            <a:off x="2529983" y="1913425"/>
            <a:ext cx="1782300" cy="73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Revenue</a:t>
            </a:r>
            <a:endParaRPr/>
          </a:p>
        </p:txBody>
      </p:sp>
      <p:sp>
        <p:nvSpPr>
          <p:cNvPr id="796" name="Google Shape;796;p78"/>
          <p:cNvSpPr txBox="1"/>
          <p:nvPr>
            <p:ph idx="19" type="subTitle"/>
          </p:nvPr>
        </p:nvSpPr>
        <p:spPr>
          <a:xfrm>
            <a:off x="7136175" y="1913425"/>
            <a:ext cx="1779600" cy="732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Profit</a:t>
            </a:r>
            <a:endParaRPr/>
          </a:p>
        </p:txBody>
      </p:sp>
      <p:sp>
        <p:nvSpPr>
          <p:cNvPr id="797" name="Google Shape;797;p78"/>
          <p:cNvSpPr txBox="1"/>
          <p:nvPr>
            <p:ph idx="20" type="subTitle"/>
          </p:nvPr>
        </p:nvSpPr>
        <p:spPr>
          <a:xfrm>
            <a:off x="4831742" y="1913425"/>
            <a:ext cx="1782300" cy="73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Expenses</a:t>
            </a:r>
            <a:endParaRPr/>
          </a:p>
        </p:txBody>
      </p:sp>
      <p:grpSp>
        <p:nvGrpSpPr>
          <p:cNvPr id="798" name="Google Shape;798;p78"/>
          <p:cNvGrpSpPr/>
          <p:nvPr/>
        </p:nvGrpSpPr>
        <p:grpSpPr>
          <a:xfrm>
            <a:off x="227875" y="223475"/>
            <a:ext cx="1214500" cy="170400"/>
            <a:chOff x="304025" y="203375"/>
            <a:chExt cx="1214500" cy="170400"/>
          </a:xfrm>
        </p:grpSpPr>
        <p:sp>
          <p:nvSpPr>
            <p:cNvPr id="799" name="Google Shape;799;p78"/>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800" name="Google Shape;800;p78"/>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801" name="Google Shape;801;p78"/>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802" name="Google Shape;802;p78"/>
          <p:cNvGrpSpPr/>
          <p:nvPr/>
        </p:nvGrpSpPr>
        <p:grpSpPr>
          <a:xfrm>
            <a:off x="227875" y="223475"/>
            <a:ext cx="1214400" cy="170400"/>
            <a:chOff x="304025" y="203375"/>
            <a:chExt cx="1214400" cy="170400"/>
          </a:xfrm>
        </p:grpSpPr>
        <p:sp>
          <p:nvSpPr>
            <p:cNvPr id="803" name="Google Shape;803;p78"/>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Space Grotesk"/>
                  <a:ea typeface="Space Grotesk"/>
                  <a:cs typeface="Space Grotesk"/>
                  <a:sym typeface="Space Grotesk"/>
                </a:rPr>
                <a:t>Section</a:t>
              </a:r>
              <a:endParaRPr sz="800">
                <a:solidFill>
                  <a:schemeClr val="dk2"/>
                </a:solidFill>
                <a:latin typeface="Space Grotesk"/>
                <a:ea typeface="Space Grotesk"/>
                <a:cs typeface="Space Grotesk"/>
                <a:sym typeface="Space Grotesk"/>
              </a:endParaRPr>
            </a:p>
          </p:txBody>
        </p:sp>
        <p:cxnSp>
          <p:nvCxnSpPr>
            <p:cNvPr id="804" name="Google Shape;804;p78"/>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805" name="Google Shape;805;p78"/>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79"/>
          <p:cNvSpPr txBox="1"/>
          <p:nvPr>
            <p:ph type="title"/>
          </p:nvPr>
        </p:nvSpPr>
        <p:spPr>
          <a:xfrm>
            <a:off x="230900" y="457200"/>
            <a:ext cx="57129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Monthly Sales</a:t>
            </a:r>
            <a:endParaRPr/>
          </a:p>
        </p:txBody>
      </p:sp>
      <p:sp>
        <p:nvSpPr>
          <p:cNvPr id="811" name="Google Shape;811;p79"/>
          <p:cNvSpPr/>
          <p:nvPr/>
        </p:nvSpPr>
        <p:spPr>
          <a:xfrm>
            <a:off x="228600" y="3355825"/>
            <a:ext cx="595800" cy="146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213F"/>
              </a:solidFill>
            </a:endParaRPr>
          </a:p>
        </p:txBody>
      </p:sp>
      <p:sp>
        <p:nvSpPr>
          <p:cNvPr id="812" name="Google Shape;812;p79"/>
          <p:cNvSpPr/>
          <p:nvPr/>
        </p:nvSpPr>
        <p:spPr>
          <a:xfrm>
            <a:off x="964575" y="3009475"/>
            <a:ext cx="595800" cy="18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213F"/>
              </a:solidFill>
            </a:endParaRPr>
          </a:p>
        </p:txBody>
      </p:sp>
      <p:sp>
        <p:nvSpPr>
          <p:cNvPr id="813" name="Google Shape;813;p79"/>
          <p:cNvSpPr/>
          <p:nvPr/>
        </p:nvSpPr>
        <p:spPr>
          <a:xfrm>
            <a:off x="1700550" y="2435800"/>
            <a:ext cx="595800" cy="2382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213F"/>
              </a:solidFill>
            </a:endParaRPr>
          </a:p>
        </p:txBody>
      </p:sp>
      <p:sp>
        <p:nvSpPr>
          <p:cNvPr id="814" name="Google Shape;814;p79"/>
          <p:cNvSpPr/>
          <p:nvPr/>
        </p:nvSpPr>
        <p:spPr>
          <a:xfrm>
            <a:off x="2436525" y="1916250"/>
            <a:ext cx="595800" cy="290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213F"/>
              </a:solidFill>
            </a:endParaRPr>
          </a:p>
        </p:txBody>
      </p:sp>
      <p:sp>
        <p:nvSpPr>
          <p:cNvPr id="815" name="Google Shape;815;p79"/>
          <p:cNvSpPr/>
          <p:nvPr/>
        </p:nvSpPr>
        <p:spPr>
          <a:xfrm>
            <a:off x="3172486" y="2571750"/>
            <a:ext cx="595800" cy="2247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213F"/>
              </a:solidFill>
            </a:endParaRPr>
          </a:p>
        </p:txBody>
      </p:sp>
      <p:sp>
        <p:nvSpPr>
          <p:cNvPr id="816" name="Google Shape;816;p79"/>
          <p:cNvSpPr/>
          <p:nvPr/>
        </p:nvSpPr>
        <p:spPr>
          <a:xfrm>
            <a:off x="3908450" y="2240975"/>
            <a:ext cx="595800" cy="257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213F"/>
              </a:solidFill>
            </a:endParaRPr>
          </a:p>
        </p:txBody>
      </p:sp>
      <p:sp>
        <p:nvSpPr>
          <p:cNvPr id="817" name="Google Shape;817;p79"/>
          <p:cNvSpPr/>
          <p:nvPr/>
        </p:nvSpPr>
        <p:spPr>
          <a:xfrm>
            <a:off x="4644425" y="3236775"/>
            <a:ext cx="595800" cy="158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213F"/>
              </a:solidFill>
            </a:endParaRPr>
          </a:p>
        </p:txBody>
      </p:sp>
      <p:sp>
        <p:nvSpPr>
          <p:cNvPr id="818" name="Google Shape;818;p79"/>
          <p:cNvSpPr/>
          <p:nvPr/>
        </p:nvSpPr>
        <p:spPr>
          <a:xfrm>
            <a:off x="5380400" y="2060450"/>
            <a:ext cx="595800" cy="2758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213F"/>
              </a:solidFill>
            </a:endParaRPr>
          </a:p>
        </p:txBody>
      </p:sp>
      <p:sp>
        <p:nvSpPr>
          <p:cNvPr id="819" name="Google Shape;819;p79"/>
          <p:cNvSpPr/>
          <p:nvPr/>
        </p:nvSpPr>
        <p:spPr>
          <a:xfrm>
            <a:off x="6116375" y="3074400"/>
            <a:ext cx="595800" cy="174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213F"/>
              </a:solidFill>
            </a:endParaRPr>
          </a:p>
        </p:txBody>
      </p:sp>
      <p:sp>
        <p:nvSpPr>
          <p:cNvPr id="820" name="Google Shape;820;p79"/>
          <p:cNvSpPr/>
          <p:nvPr/>
        </p:nvSpPr>
        <p:spPr>
          <a:xfrm>
            <a:off x="6852350" y="1191050"/>
            <a:ext cx="595800" cy="362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213F"/>
              </a:solidFill>
            </a:endParaRPr>
          </a:p>
        </p:txBody>
      </p:sp>
      <p:sp>
        <p:nvSpPr>
          <p:cNvPr id="821" name="Google Shape;821;p79"/>
          <p:cNvSpPr/>
          <p:nvPr/>
        </p:nvSpPr>
        <p:spPr>
          <a:xfrm>
            <a:off x="7588325" y="1548250"/>
            <a:ext cx="595800" cy="327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213F"/>
              </a:solidFill>
            </a:endParaRPr>
          </a:p>
        </p:txBody>
      </p:sp>
      <p:sp>
        <p:nvSpPr>
          <p:cNvPr id="822" name="Google Shape;822;p79"/>
          <p:cNvSpPr/>
          <p:nvPr/>
        </p:nvSpPr>
        <p:spPr>
          <a:xfrm>
            <a:off x="8324300" y="2803825"/>
            <a:ext cx="595800" cy="20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213F"/>
              </a:solidFill>
            </a:endParaRPr>
          </a:p>
        </p:txBody>
      </p:sp>
      <p:sp>
        <p:nvSpPr>
          <p:cNvPr id="823" name="Google Shape;823;p79"/>
          <p:cNvSpPr txBox="1"/>
          <p:nvPr/>
        </p:nvSpPr>
        <p:spPr>
          <a:xfrm>
            <a:off x="228550" y="4818750"/>
            <a:ext cx="595800" cy="2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Crimson Pro SemiBold"/>
                <a:ea typeface="Crimson Pro SemiBold"/>
                <a:cs typeface="Crimson Pro SemiBold"/>
                <a:sym typeface="Crimson Pro SemiBold"/>
              </a:rPr>
              <a:t>Jan</a:t>
            </a:r>
            <a:endParaRPr sz="800">
              <a:solidFill>
                <a:schemeClr val="dk2"/>
              </a:solidFill>
              <a:latin typeface="Crimson Pro SemiBold"/>
              <a:ea typeface="Crimson Pro SemiBold"/>
              <a:cs typeface="Crimson Pro SemiBold"/>
              <a:sym typeface="Crimson Pro SemiBold"/>
            </a:endParaRPr>
          </a:p>
        </p:txBody>
      </p:sp>
      <p:sp>
        <p:nvSpPr>
          <p:cNvPr id="824" name="Google Shape;824;p79"/>
          <p:cNvSpPr txBox="1"/>
          <p:nvPr/>
        </p:nvSpPr>
        <p:spPr>
          <a:xfrm>
            <a:off x="964575" y="4818750"/>
            <a:ext cx="595800" cy="2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Crimson Pro SemiBold"/>
                <a:ea typeface="Crimson Pro SemiBold"/>
                <a:cs typeface="Crimson Pro SemiBold"/>
                <a:sym typeface="Crimson Pro SemiBold"/>
              </a:rPr>
              <a:t>Feb</a:t>
            </a:r>
            <a:endParaRPr sz="800">
              <a:solidFill>
                <a:schemeClr val="dk2"/>
              </a:solidFill>
              <a:latin typeface="Crimson Pro SemiBold"/>
              <a:ea typeface="Crimson Pro SemiBold"/>
              <a:cs typeface="Crimson Pro SemiBold"/>
              <a:sym typeface="Crimson Pro SemiBold"/>
            </a:endParaRPr>
          </a:p>
        </p:txBody>
      </p:sp>
      <p:sp>
        <p:nvSpPr>
          <p:cNvPr id="825" name="Google Shape;825;p79"/>
          <p:cNvSpPr txBox="1"/>
          <p:nvPr/>
        </p:nvSpPr>
        <p:spPr>
          <a:xfrm>
            <a:off x="1700600" y="4818750"/>
            <a:ext cx="595800" cy="2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Crimson Pro SemiBold"/>
                <a:ea typeface="Crimson Pro SemiBold"/>
                <a:cs typeface="Crimson Pro SemiBold"/>
                <a:sym typeface="Crimson Pro SemiBold"/>
              </a:rPr>
              <a:t>Mar</a:t>
            </a:r>
            <a:endParaRPr sz="800">
              <a:solidFill>
                <a:schemeClr val="dk2"/>
              </a:solidFill>
              <a:latin typeface="Crimson Pro SemiBold"/>
              <a:ea typeface="Crimson Pro SemiBold"/>
              <a:cs typeface="Crimson Pro SemiBold"/>
              <a:sym typeface="Crimson Pro SemiBold"/>
            </a:endParaRPr>
          </a:p>
        </p:txBody>
      </p:sp>
      <p:sp>
        <p:nvSpPr>
          <p:cNvPr id="826" name="Google Shape;826;p79"/>
          <p:cNvSpPr txBox="1"/>
          <p:nvPr/>
        </p:nvSpPr>
        <p:spPr>
          <a:xfrm>
            <a:off x="2436625" y="4818750"/>
            <a:ext cx="595800" cy="2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Crimson Pro SemiBold"/>
                <a:ea typeface="Crimson Pro SemiBold"/>
                <a:cs typeface="Crimson Pro SemiBold"/>
                <a:sym typeface="Crimson Pro SemiBold"/>
              </a:rPr>
              <a:t>Apr</a:t>
            </a:r>
            <a:endParaRPr sz="800">
              <a:solidFill>
                <a:schemeClr val="dk2"/>
              </a:solidFill>
              <a:latin typeface="Crimson Pro SemiBold"/>
              <a:ea typeface="Crimson Pro SemiBold"/>
              <a:cs typeface="Crimson Pro SemiBold"/>
              <a:sym typeface="Crimson Pro SemiBold"/>
            </a:endParaRPr>
          </a:p>
        </p:txBody>
      </p:sp>
      <p:sp>
        <p:nvSpPr>
          <p:cNvPr id="827" name="Google Shape;827;p79"/>
          <p:cNvSpPr txBox="1"/>
          <p:nvPr/>
        </p:nvSpPr>
        <p:spPr>
          <a:xfrm>
            <a:off x="3172650" y="4818750"/>
            <a:ext cx="595800" cy="2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Crimson Pro SemiBold"/>
                <a:ea typeface="Crimson Pro SemiBold"/>
                <a:cs typeface="Crimson Pro SemiBold"/>
                <a:sym typeface="Crimson Pro SemiBold"/>
              </a:rPr>
              <a:t>May</a:t>
            </a:r>
            <a:endParaRPr sz="800">
              <a:solidFill>
                <a:schemeClr val="dk2"/>
              </a:solidFill>
              <a:latin typeface="Crimson Pro SemiBold"/>
              <a:ea typeface="Crimson Pro SemiBold"/>
              <a:cs typeface="Crimson Pro SemiBold"/>
              <a:sym typeface="Crimson Pro SemiBold"/>
            </a:endParaRPr>
          </a:p>
        </p:txBody>
      </p:sp>
      <p:sp>
        <p:nvSpPr>
          <p:cNvPr id="828" name="Google Shape;828;p79"/>
          <p:cNvSpPr txBox="1"/>
          <p:nvPr/>
        </p:nvSpPr>
        <p:spPr>
          <a:xfrm>
            <a:off x="3908675" y="4818750"/>
            <a:ext cx="595800" cy="2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Crimson Pro SemiBold"/>
                <a:ea typeface="Crimson Pro SemiBold"/>
                <a:cs typeface="Crimson Pro SemiBold"/>
                <a:sym typeface="Crimson Pro SemiBold"/>
              </a:rPr>
              <a:t>Jun</a:t>
            </a:r>
            <a:endParaRPr sz="800">
              <a:solidFill>
                <a:schemeClr val="dk2"/>
              </a:solidFill>
              <a:latin typeface="Crimson Pro SemiBold"/>
              <a:ea typeface="Crimson Pro SemiBold"/>
              <a:cs typeface="Crimson Pro SemiBold"/>
              <a:sym typeface="Crimson Pro SemiBold"/>
            </a:endParaRPr>
          </a:p>
        </p:txBody>
      </p:sp>
      <p:sp>
        <p:nvSpPr>
          <p:cNvPr id="829" name="Google Shape;829;p79"/>
          <p:cNvSpPr txBox="1"/>
          <p:nvPr/>
        </p:nvSpPr>
        <p:spPr>
          <a:xfrm>
            <a:off x="4644700" y="4818750"/>
            <a:ext cx="595800" cy="2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Crimson Pro SemiBold"/>
                <a:ea typeface="Crimson Pro SemiBold"/>
                <a:cs typeface="Crimson Pro SemiBold"/>
                <a:sym typeface="Crimson Pro SemiBold"/>
              </a:rPr>
              <a:t>Jul</a:t>
            </a:r>
            <a:endParaRPr sz="800">
              <a:solidFill>
                <a:schemeClr val="dk2"/>
              </a:solidFill>
              <a:latin typeface="Crimson Pro SemiBold"/>
              <a:ea typeface="Crimson Pro SemiBold"/>
              <a:cs typeface="Crimson Pro SemiBold"/>
              <a:sym typeface="Crimson Pro SemiBold"/>
            </a:endParaRPr>
          </a:p>
        </p:txBody>
      </p:sp>
      <p:sp>
        <p:nvSpPr>
          <p:cNvPr id="830" name="Google Shape;830;p79"/>
          <p:cNvSpPr txBox="1"/>
          <p:nvPr/>
        </p:nvSpPr>
        <p:spPr>
          <a:xfrm>
            <a:off x="5380725" y="4818750"/>
            <a:ext cx="595800" cy="2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Crimson Pro SemiBold"/>
                <a:ea typeface="Crimson Pro SemiBold"/>
                <a:cs typeface="Crimson Pro SemiBold"/>
                <a:sym typeface="Crimson Pro SemiBold"/>
              </a:rPr>
              <a:t>Aug</a:t>
            </a:r>
            <a:endParaRPr sz="800">
              <a:solidFill>
                <a:schemeClr val="dk2"/>
              </a:solidFill>
              <a:latin typeface="Crimson Pro SemiBold"/>
              <a:ea typeface="Crimson Pro SemiBold"/>
              <a:cs typeface="Crimson Pro SemiBold"/>
              <a:sym typeface="Crimson Pro SemiBold"/>
            </a:endParaRPr>
          </a:p>
        </p:txBody>
      </p:sp>
      <p:sp>
        <p:nvSpPr>
          <p:cNvPr id="831" name="Google Shape;831;p79"/>
          <p:cNvSpPr txBox="1"/>
          <p:nvPr/>
        </p:nvSpPr>
        <p:spPr>
          <a:xfrm>
            <a:off x="6116750" y="4818750"/>
            <a:ext cx="595800" cy="2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Crimson Pro SemiBold"/>
                <a:ea typeface="Crimson Pro SemiBold"/>
                <a:cs typeface="Crimson Pro SemiBold"/>
                <a:sym typeface="Crimson Pro SemiBold"/>
              </a:rPr>
              <a:t>Sep</a:t>
            </a:r>
            <a:endParaRPr sz="800">
              <a:solidFill>
                <a:schemeClr val="dk2"/>
              </a:solidFill>
              <a:latin typeface="Crimson Pro SemiBold"/>
              <a:ea typeface="Crimson Pro SemiBold"/>
              <a:cs typeface="Crimson Pro SemiBold"/>
              <a:sym typeface="Crimson Pro SemiBold"/>
            </a:endParaRPr>
          </a:p>
        </p:txBody>
      </p:sp>
      <p:sp>
        <p:nvSpPr>
          <p:cNvPr id="832" name="Google Shape;832;p79"/>
          <p:cNvSpPr txBox="1"/>
          <p:nvPr/>
        </p:nvSpPr>
        <p:spPr>
          <a:xfrm>
            <a:off x="6852775" y="4818750"/>
            <a:ext cx="595800" cy="2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Crimson Pro SemiBold"/>
                <a:ea typeface="Crimson Pro SemiBold"/>
                <a:cs typeface="Crimson Pro SemiBold"/>
                <a:sym typeface="Crimson Pro SemiBold"/>
              </a:rPr>
              <a:t>Oct</a:t>
            </a:r>
            <a:endParaRPr sz="800">
              <a:solidFill>
                <a:schemeClr val="dk2"/>
              </a:solidFill>
              <a:latin typeface="Crimson Pro SemiBold"/>
              <a:ea typeface="Crimson Pro SemiBold"/>
              <a:cs typeface="Crimson Pro SemiBold"/>
              <a:sym typeface="Crimson Pro SemiBold"/>
            </a:endParaRPr>
          </a:p>
        </p:txBody>
      </p:sp>
      <p:sp>
        <p:nvSpPr>
          <p:cNvPr id="833" name="Google Shape;833;p79"/>
          <p:cNvSpPr txBox="1"/>
          <p:nvPr/>
        </p:nvSpPr>
        <p:spPr>
          <a:xfrm>
            <a:off x="7588800" y="4818750"/>
            <a:ext cx="595800" cy="2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Crimson Pro SemiBold"/>
                <a:ea typeface="Crimson Pro SemiBold"/>
                <a:cs typeface="Crimson Pro SemiBold"/>
                <a:sym typeface="Crimson Pro SemiBold"/>
              </a:rPr>
              <a:t>Nov</a:t>
            </a:r>
            <a:endParaRPr sz="800">
              <a:solidFill>
                <a:schemeClr val="dk2"/>
              </a:solidFill>
              <a:latin typeface="Crimson Pro SemiBold"/>
              <a:ea typeface="Crimson Pro SemiBold"/>
              <a:cs typeface="Crimson Pro SemiBold"/>
              <a:sym typeface="Crimson Pro SemiBold"/>
            </a:endParaRPr>
          </a:p>
        </p:txBody>
      </p:sp>
      <p:sp>
        <p:nvSpPr>
          <p:cNvPr id="834" name="Google Shape;834;p79"/>
          <p:cNvSpPr txBox="1"/>
          <p:nvPr/>
        </p:nvSpPr>
        <p:spPr>
          <a:xfrm>
            <a:off x="8324300" y="4818750"/>
            <a:ext cx="595800" cy="2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Crimson Pro SemiBold"/>
                <a:ea typeface="Crimson Pro SemiBold"/>
                <a:cs typeface="Crimson Pro SemiBold"/>
                <a:sym typeface="Crimson Pro SemiBold"/>
              </a:rPr>
              <a:t>Dec</a:t>
            </a:r>
            <a:endParaRPr sz="800">
              <a:solidFill>
                <a:schemeClr val="dk2"/>
              </a:solidFill>
              <a:latin typeface="Crimson Pro SemiBold"/>
              <a:ea typeface="Crimson Pro SemiBold"/>
              <a:cs typeface="Crimson Pro SemiBold"/>
              <a:sym typeface="Crimson Pro SemiBold"/>
            </a:endParaRPr>
          </a:p>
        </p:txBody>
      </p:sp>
      <p:sp>
        <p:nvSpPr>
          <p:cNvPr id="835" name="Google Shape;835;p79"/>
          <p:cNvSpPr txBox="1"/>
          <p:nvPr/>
        </p:nvSpPr>
        <p:spPr>
          <a:xfrm rot="-5400000">
            <a:off x="102650" y="2541900"/>
            <a:ext cx="842400" cy="56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Crimson Pro SemiBold"/>
                <a:ea typeface="Crimson Pro SemiBold"/>
                <a:cs typeface="Crimson Pro SemiBold"/>
                <a:sym typeface="Crimson Pro SemiBold"/>
              </a:rPr>
              <a:t>$0,000</a:t>
            </a:r>
            <a:endParaRPr sz="1200">
              <a:solidFill>
                <a:schemeClr val="dk2"/>
              </a:solidFill>
              <a:latin typeface="Crimson Pro SemiBold"/>
              <a:ea typeface="Crimson Pro SemiBold"/>
              <a:cs typeface="Crimson Pro SemiBold"/>
              <a:sym typeface="Crimson Pro SemiBold"/>
            </a:endParaRPr>
          </a:p>
        </p:txBody>
      </p:sp>
      <p:sp>
        <p:nvSpPr>
          <p:cNvPr id="836" name="Google Shape;836;p79"/>
          <p:cNvSpPr txBox="1"/>
          <p:nvPr/>
        </p:nvSpPr>
        <p:spPr>
          <a:xfrm rot="-5400000">
            <a:off x="852675" y="2195000"/>
            <a:ext cx="842400" cy="5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1"/>
              </a:buClr>
              <a:buSzPts val="1100"/>
              <a:buFont typeface="Arial"/>
              <a:buNone/>
            </a:pPr>
            <a:r>
              <a:rPr lang="en" sz="1200">
                <a:solidFill>
                  <a:schemeClr val="dk2"/>
                </a:solidFill>
                <a:latin typeface="Crimson Pro SemiBold"/>
                <a:ea typeface="Crimson Pro SemiBold"/>
                <a:cs typeface="Crimson Pro SemiBold"/>
                <a:sym typeface="Crimson Pro SemiBold"/>
              </a:rPr>
              <a:t>$0,000</a:t>
            </a:r>
            <a:endParaRPr sz="1200">
              <a:solidFill>
                <a:schemeClr val="dk2"/>
              </a:solidFill>
              <a:latin typeface="Crimson Pro SemiBold"/>
              <a:ea typeface="Crimson Pro SemiBold"/>
              <a:cs typeface="Crimson Pro SemiBold"/>
              <a:sym typeface="Crimson Pro SemiBold"/>
            </a:endParaRPr>
          </a:p>
        </p:txBody>
      </p:sp>
      <p:sp>
        <p:nvSpPr>
          <p:cNvPr id="837" name="Google Shape;837;p79"/>
          <p:cNvSpPr txBox="1"/>
          <p:nvPr/>
        </p:nvSpPr>
        <p:spPr>
          <a:xfrm rot="-5400000">
            <a:off x="1577325" y="1585850"/>
            <a:ext cx="842400" cy="5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1"/>
              </a:buClr>
              <a:buSzPts val="1100"/>
              <a:buFont typeface="Arial"/>
              <a:buNone/>
            </a:pPr>
            <a:r>
              <a:rPr lang="en" sz="1200">
                <a:solidFill>
                  <a:schemeClr val="dk2"/>
                </a:solidFill>
                <a:latin typeface="Crimson Pro SemiBold"/>
                <a:ea typeface="Crimson Pro SemiBold"/>
                <a:cs typeface="Crimson Pro SemiBold"/>
                <a:sym typeface="Crimson Pro SemiBold"/>
              </a:rPr>
              <a:t>$0,000</a:t>
            </a:r>
            <a:endParaRPr sz="1200">
              <a:solidFill>
                <a:schemeClr val="dk2"/>
              </a:solidFill>
              <a:latin typeface="Crimson Pro SemiBold"/>
              <a:ea typeface="Crimson Pro SemiBold"/>
              <a:cs typeface="Crimson Pro SemiBold"/>
              <a:sym typeface="Crimson Pro SemiBold"/>
            </a:endParaRPr>
          </a:p>
        </p:txBody>
      </p:sp>
      <p:sp>
        <p:nvSpPr>
          <p:cNvPr id="838" name="Google Shape;838;p79"/>
          <p:cNvSpPr txBox="1"/>
          <p:nvPr/>
        </p:nvSpPr>
        <p:spPr>
          <a:xfrm rot="-5400000">
            <a:off x="2313325" y="1144900"/>
            <a:ext cx="842400" cy="5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1"/>
              </a:buClr>
              <a:buSzPts val="1100"/>
              <a:buFont typeface="Arial"/>
              <a:buNone/>
            </a:pPr>
            <a:r>
              <a:rPr lang="en" sz="1200">
                <a:solidFill>
                  <a:schemeClr val="dk2"/>
                </a:solidFill>
                <a:latin typeface="Crimson Pro SemiBold"/>
                <a:ea typeface="Crimson Pro SemiBold"/>
                <a:cs typeface="Crimson Pro SemiBold"/>
                <a:sym typeface="Crimson Pro SemiBold"/>
              </a:rPr>
              <a:t>$0,000</a:t>
            </a:r>
            <a:endParaRPr sz="1200">
              <a:solidFill>
                <a:schemeClr val="dk2"/>
              </a:solidFill>
              <a:latin typeface="Crimson Pro SemiBold"/>
              <a:ea typeface="Crimson Pro SemiBold"/>
              <a:cs typeface="Crimson Pro SemiBold"/>
              <a:sym typeface="Crimson Pro SemiBold"/>
            </a:endParaRPr>
          </a:p>
        </p:txBody>
      </p:sp>
      <p:sp>
        <p:nvSpPr>
          <p:cNvPr id="839" name="Google Shape;839;p79"/>
          <p:cNvSpPr txBox="1"/>
          <p:nvPr/>
        </p:nvSpPr>
        <p:spPr>
          <a:xfrm rot="-5400000">
            <a:off x="3071075" y="1774875"/>
            <a:ext cx="842400" cy="5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1"/>
              </a:buClr>
              <a:buSzPts val="1100"/>
              <a:buFont typeface="Arial"/>
              <a:buNone/>
            </a:pPr>
            <a:r>
              <a:rPr lang="en" sz="1200">
                <a:solidFill>
                  <a:schemeClr val="dk2"/>
                </a:solidFill>
                <a:latin typeface="Crimson Pro SemiBold"/>
                <a:ea typeface="Crimson Pro SemiBold"/>
                <a:cs typeface="Crimson Pro SemiBold"/>
                <a:sym typeface="Crimson Pro SemiBold"/>
              </a:rPr>
              <a:t>$0,000</a:t>
            </a:r>
            <a:endParaRPr sz="1200">
              <a:solidFill>
                <a:schemeClr val="dk2"/>
              </a:solidFill>
              <a:latin typeface="Crimson Pro SemiBold"/>
              <a:ea typeface="Crimson Pro SemiBold"/>
              <a:cs typeface="Crimson Pro SemiBold"/>
              <a:sym typeface="Crimson Pro SemiBold"/>
            </a:endParaRPr>
          </a:p>
        </p:txBody>
      </p:sp>
      <p:sp>
        <p:nvSpPr>
          <p:cNvPr id="840" name="Google Shape;840;p79"/>
          <p:cNvSpPr txBox="1"/>
          <p:nvPr/>
        </p:nvSpPr>
        <p:spPr>
          <a:xfrm rot="-5400000">
            <a:off x="3785163" y="1419125"/>
            <a:ext cx="842400" cy="5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1"/>
              </a:buClr>
              <a:buSzPts val="1100"/>
              <a:buFont typeface="Arial"/>
              <a:buNone/>
            </a:pPr>
            <a:r>
              <a:rPr lang="en" sz="1200">
                <a:solidFill>
                  <a:schemeClr val="dk2"/>
                </a:solidFill>
                <a:latin typeface="Crimson Pro SemiBold"/>
                <a:ea typeface="Crimson Pro SemiBold"/>
                <a:cs typeface="Crimson Pro SemiBold"/>
                <a:sym typeface="Crimson Pro SemiBold"/>
              </a:rPr>
              <a:t>$0,000</a:t>
            </a:r>
            <a:endParaRPr sz="1200">
              <a:solidFill>
                <a:schemeClr val="dk2"/>
              </a:solidFill>
              <a:latin typeface="Crimson Pro SemiBold"/>
              <a:ea typeface="Crimson Pro SemiBold"/>
              <a:cs typeface="Crimson Pro SemiBold"/>
              <a:sym typeface="Crimson Pro SemiBold"/>
            </a:endParaRPr>
          </a:p>
        </p:txBody>
      </p:sp>
      <p:sp>
        <p:nvSpPr>
          <p:cNvPr id="841" name="Google Shape;841;p79"/>
          <p:cNvSpPr txBox="1"/>
          <p:nvPr/>
        </p:nvSpPr>
        <p:spPr>
          <a:xfrm rot="-5400000">
            <a:off x="4521113" y="2428250"/>
            <a:ext cx="842400" cy="5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1"/>
              </a:buClr>
              <a:buSzPts val="1100"/>
              <a:buFont typeface="Arial"/>
              <a:buNone/>
            </a:pPr>
            <a:r>
              <a:rPr lang="en" sz="1200">
                <a:solidFill>
                  <a:schemeClr val="dk2"/>
                </a:solidFill>
                <a:latin typeface="Crimson Pro SemiBold"/>
                <a:ea typeface="Crimson Pro SemiBold"/>
                <a:cs typeface="Crimson Pro SemiBold"/>
                <a:sym typeface="Crimson Pro SemiBold"/>
              </a:rPr>
              <a:t>$0,000</a:t>
            </a:r>
            <a:endParaRPr sz="1200">
              <a:solidFill>
                <a:schemeClr val="dk2"/>
              </a:solidFill>
              <a:latin typeface="Crimson Pro SemiBold"/>
              <a:ea typeface="Crimson Pro SemiBold"/>
              <a:cs typeface="Crimson Pro SemiBold"/>
              <a:sym typeface="Crimson Pro SemiBold"/>
            </a:endParaRPr>
          </a:p>
        </p:txBody>
      </p:sp>
      <p:sp>
        <p:nvSpPr>
          <p:cNvPr id="842" name="Google Shape;842;p79"/>
          <p:cNvSpPr txBox="1"/>
          <p:nvPr/>
        </p:nvSpPr>
        <p:spPr>
          <a:xfrm rot="-5400000">
            <a:off x="5251475" y="1208400"/>
            <a:ext cx="842400" cy="5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1"/>
              </a:buClr>
              <a:buSzPts val="1100"/>
              <a:buFont typeface="Arial"/>
              <a:buNone/>
            </a:pPr>
            <a:r>
              <a:rPr lang="en" sz="1200">
                <a:solidFill>
                  <a:schemeClr val="dk2"/>
                </a:solidFill>
                <a:latin typeface="Crimson Pro SemiBold"/>
                <a:ea typeface="Crimson Pro SemiBold"/>
                <a:cs typeface="Crimson Pro SemiBold"/>
                <a:sym typeface="Crimson Pro SemiBold"/>
              </a:rPr>
              <a:t>$0,000</a:t>
            </a:r>
            <a:endParaRPr sz="1200">
              <a:solidFill>
                <a:schemeClr val="dk2"/>
              </a:solidFill>
              <a:latin typeface="Crimson Pro SemiBold"/>
              <a:ea typeface="Crimson Pro SemiBold"/>
              <a:cs typeface="Crimson Pro SemiBold"/>
              <a:sym typeface="Crimson Pro SemiBold"/>
            </a:endParaRPr>
          </a:p>
        </p:txBody>
      </p:sp>
      <p:sp>
        <p:nvSpPr>
          <p:cNvPr id="843" name="Google Shape;843;p79"/>
          <p:cNvSpPr txBox="1"/>
          <p:nvPr/>
        </p:nvSpPr>
        <p:spPr>
          <a:xfrm rot="-5400000">
            <a:off x="5993075" y="2261525"/>
            <a:ext cx="842400" cy="5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1"/>
              </a:buClr>
              <a:buSzPts val="1100"/>
              <a:buFont typeface="Arial"/>
              <a:buNone/>
            </a:pPr>
            <a:r>
              <a:rPr lang="en" sz="1200">
                <a:solidFill>
                  <a:schemeClr val="dk2"/>
                </a:solidFill>
                <a:latin typeface="Crimson Pro SemiBold"/>
                <a:ea typeface="Crimson Pro SemiBold"/>
                <a:cs typeface="Crimson Pro SemiBold"/>
                <a:sym typeface="Crimson Pro SemiBold"/>
              </a:rPr>
              <a:t>$0,000</a:t>
            </a:r>
            <a:endParaRPr sz="1200">
              <a:solidFill>
                <a:schemeClr val="dk2"/>
              </a:solidFill>
              <a:latin typeface="Crimson Pro SemiBold"/>
              <a:ea typeface="Crimson Pro SemiBold"/>
              <a:cs typeface="Crimson Pro SemiBold"/>
              <a:sym typeface="Crimson Pro SemiBold"/>
            </a:endParaRPr>
          </a:p>
        </p:txBody>
      </p:sp>
      <p:sp>
        <p:nvSpPr>
          <p:cNvPr id="844" name="Google Shape;844;p79"/>
          <p:cNvSpPr txBox="1"/>
          <p:nvPr/>
        </p:nvSpPr>
        <p:spPr>
          <a:xfrm rot="-5400000">
            <a:off x="6729050" y="366000"/>
            <a:ext cx="842400" cy="5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1"/>
              </a:buClr>
              <a:buSzPts val="1100"/>
              <a:buFont typeface="Arial"/>
              <a:buNone/>
            </a:pPr>
            <a:r>
              <a:rPr lang="en" sz="1200">
                <a:solidFill>
                  <a:schemeClr val="dk2"/>
                </a:solidFill>
                <a:latin typeface="Crimson Pro SemiBold"/>
                <a:ea typeface="Crimson Pro SemiBold"/>
                <a:cs typeface="Crimson Pro SemiBold"/>
                <a:sym typeface="Crimson Pro SemiBold"/>
              </a:rPr>
              <a:t>$0,000</a:t>
            </a:r>
            <a:endParaRPr sz="1200">
              <a:solidFill>
                <a:schemeClr val="dk2"/>
              </a:solidFill>
              <a:latin typeface="Crimson Pro SemiBold"/>
              <a:ea typeface="Crimson Pro SemiBold"/>
              <a:cs typeface="Crimson Pro SemiBold"/>
              <a:sym typeface="Crimson Pro SemiBold"/>
            </a:endParaRPr>
          </a:p>
        </p:txBody>
      </p:sp>
      <p:sp>
        <p:nvSpPr>
          <p:cNvPr id="845" name="Google Shape;845;p79"/>
          <p:cNvSpPr txBox="1"/>
          <p:nvPr/>
        </p:nvSpPr>
        <p:spPr>
          <a:xfrm rot="-5400000">
            <a:off x="7465498" y="743450"/>
            <a:ext cx="842400" cy="5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1"/>
              </a:buClr>
              <a:buSzPts val="1100"/>
              <a:buFont typeface="Arial"/>
              <a:buNone/>
            </a:pPr>
            <a:r>
              <a:rPr lang="en" sz="1200">
                <a:solidFill>
                  <a:schemeClr val="dk2"/>
                </a:solidFill>
                <a:latin typeface="Crimson Pro SemiBold"/>
                <a:ea typeface="Crimson Pro SemiBold"/>
                <a:cs typeface="Crimson Pro SemiBold"/>
                <a:sym typeface="Crimson Pro SemiBold"/>
              </a:rPr>
              <a:t>$0,000</a:t>
            </a:r>
            <a:endParaRPr sz="1200">
              <a:solidFill>
                <a:schemeClr val="dk2"/>
              </a:solidFill>
              <a:latin typeface="Crimson Pro SemiBold"/>
              <a:ea typeface="Crimson Pro SemiBold"/>
              <a:cs typeface="Crimson Pro SemiBold"/>
              <a:sym typeface="Crimson Pro SemiBold"/>
            </a:endParaRPr>
          </a:p>
        </p:txBody>
      </p:sp>
      <p:sp>
        <p:nvSpPr>
          <p:cNvPr id="846" name="Google Shape;846;p79"/>
          <p:cNvSpPr txBox="1"/>
          <p:nvPr/>
        </p:nvSpPr>
        <p:spPr>
          <a:xfrm rot="-5400000">
            <a:off x="8206623" y="1987300"/>
            <a:ext cx="842400" cy="5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1"/>
              </a:buClr>
              <a:buSzPts val="1100"/>
              <a:buFont typeface="Arial"/>
              <a:buNone/>
            </a:pPr>
            <a:r>
              <a:rPr lang="en" sz="1200">
                <a:solidFill>
                  <a:schemeClr val="dk2"/>
                </a:solidFill>
                <a:latin typeface="Crimson Pro SemiBold"/>
                <a:ea typeface="Crimson Pro SemiBold"/>
                <a:cs typeface="Crimson Pro SemiBold"/>
                <a:sym typeface="Crimson Pro SemiBold"/>
              </a:rPr>
              <a:t>$0,000</a:t>
            </a:r>
            <a:endParaRPr sz="1200">
              <a:solidFill>
                <a:schemeClr val="dk2"/>
              </a:solidFill>
              <a:latin typeface="Crimson Pro SemiBold"/>
              <a:ea typeface="Crimson Pro SemiBold"/>
              <a:cs typeface="Crimson Pro SemiBold"/>
              <a:sym typeface="Crimson Pro SemiBold"/>
            </a:endParaRPr>
          </a:p>
        </p:txBody>
      </p:sp>
      <p:grpSp>
        <p:nvGrpSpPr>
          <p:cNvPr id="847" name="Google Shape;847;p79"/>
          <p:cNvGrpSpPr/>
          <p:nvPr/>
        </p:nvGrpSpPr>
        <p:grpSpPr>
          <a:xfrm>
            <a:off x="227875" y="223475"/>
            <a:ext cx="1214400" cy="170400"/>
            <a:chOff x="304025" y="203375"/>
            <a:chExt cx="1214400" cy="170400"/>
          </a:xfrm>
        </p:grpSpPr>
        <p:sp>
          <p:nvSpPr>
            <p:cNvPr id="848" name="Google Shape;848;p79"/>
            <p:cNvSpPr/>
            <p:nvPr/>
          </p:nvSpPr>
          <p:spPr>
            <a:xfrm>
              <a:off x="304025" y="203650"/>
              <a:ext cx="1214400" cy="169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Space Grotesk"/>
                  <a:ea typeface="Space Grotesk"/>
                  <a:cs typeface="Space Grotesk"/>
                  <a:sym typeface="Space Grotesk"/>
                </a:rPr>
                <a:t>Section</a:t>
              </a:r>
              <a:endParaRPr sz="800">
                <a:solidFill>
                  <a:schemeClr val="dk1"/>
                </a:solidFill>
                <a:latin typeface="Space Grotesk"/>
                <a:ea typeface="Space Grotesk"/>
                <a:cs typeface="Space Grotesk"/>
                <a:sym typeface="Space Grotesk"/>
              </a:endParaRPr>
            </a:p>
          </p:txBody>
        </p:sp>
        <p:cxnSp>
          <p:nvCxnSpPr>
            <p:cNvPr id="849" name="Google Shape;849;p79"/>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850" name="Google Shape;850;p79"/>
          <p:cNvSpPr txBox="1"/>
          <p:nvPr>
            <p:ph idx="2" type="sldNum"/>
          </p:nvPr>
        </p:nvSpPr>
        <p:spPr>
          <a:xfrm>
            <a:off x="1105675" y="223000"/>
            <a:ext cx="336600" cy="17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t>‹#›</a:t>
            </a:fld>
            <a:endParaRPr sz="800"/>
          </a:p>
        </p:txBody>
      </p:sp>
      <p:cxnSp>
        <p:nvCxnSpPr>
          <p:cNvPr id="851" name="Google Shape;851;p79"/>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80"/>
          <p:cNvSpPr txBox="1"/>
          <p:nvPr>
            <p:ph idx="1" type="subTitle"/>
          </p:nvPr>
        </p:nvSpPr>
        <p:spPr>
          <a:xfrm>
            <a:off x="852075" y="1823239"/>
            <a:ext cx="2088900" cy="4311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t>Kickoff Meeting</a:t>
            </a:r>
            <a:endParaRPr/>
          </a:p>
        </p:txBody>
      </p:sp>
      <p:sp>
        <p:nvSpPr>
          <p:cNvPr id="857" name="Google Shape;857;p80"/>
          <p:cNvSpPr txBox="1"/>
          <p:nvPr>
            <p:ph type="title"/>
          </p:nvPr>
        </p:nvSpPr>
        <p:spPr>
          <a:xfrm>
            <a:off x="230900" y="457200"/>
            <a:ext cx="7187700" cy="56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Milestones</a:t>
            </a:r>
            <a:endParaRPr/>
          </a:p>
        </p:txBody>
      </p:sp>
      <p:sp>
        <p:nvSpPr>
          <p:cNvPr id="858" name="Google Shape;858;p80"/>
          <p:cNvSpPr txBox="1"/>
          <p:nvPr>
            <p:ph idx="2" type="subTitle"/>
          </p:nvPr>
        </p:nvSpPr>
        <p:spPr>
          <a:xfrm>
            <a:off x="3046825" y="1823239"/>
            <a:ext cx="2088900" cy="4311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t>Design Approval</a:t>
            </a:r>
            <a:endParaRPr/>
          </a:p>
        </p:txBody>
      </p:sp>
      <p:sp>
        <p:nvSpPr>
          <p:cNvPr id="859" name="Google Shape;859;p80"/>
          <p:cNvSpPr txBox="1"/>
          <p:nvPr>
            <p:ph idx="3" type="subTitle"/>
          </p:nvPr>
        </p:nvSpPr>
        <p:spPr>
          <a:xfrm>
            <a:off x="5169875" y="1823239"/>
            <a:ext cx="2088900" cy="4311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t>Send to Production</a:t>
            </a:r>
            <a:endParaRPr/>
          </a:p>
        </p:txBody>
      </p:sp>
      <p:sp>
        <p:nvSpPr>
          <p:cNvPr id="860" name="Google Shape;860;p80"/>
          <p:cNvSpPr txBox="1"/>
          <p:nvPr>
            <p:ph idx="4294967295" type="subTitle"/>
          </p:nvPr>
        </p:nvSpPr>
        <p:spPr>
          <a:xfrm>
            <a:off x="4156175" y="3450744"/>
            <a:ext cx="20889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Production Plan</a:t>
            </a:r>
            <a:endParaRPr/>
          </a:p>
        </p:txBody>
      </p:sp>
      <p:sp>
        <p:nvSpPr>
          <p:cNvPr id="861" name="Google Shape;861;p80"/>
          <p:cNvSpPr txBox="1"/>
          <p:nvPr>
            <p:ph idx="4294967295" type="subTitle"/>
          </p:nvPr>
        </p:nvSpPr>
        <p:spPr>
          <a:xfrm>
            <a:off x="6279225" y="3450744"/>
            <a:ext cx="20889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Product Delivered</a:t>
            </a:r>
            <a:endParaRPr/>
          </a:p>
        </p:txBody>
      </p:sp>
      <p:sp>
        <p:nvSpPr>
          <p:cNvPr id="862" name="Google Shape;862;p80"/>
          <p:cNvSpPr txBox="1"/>
          <p:nvPr>
            <p:ph idx="4" type="subTitle"/>
          </p:nvPr>
        </p:nvSpPr>
        <p:spPr>
          <a:xfrm>
            <a:off x="852075" y="1319100"/>
            <a:ext cx="2088900" cy="67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M/DD</a:t>
            </a:r>
            <a:endParaRPr/>
          </a:p>
        </p:txBody>
      </p:sp>
      <p:sp>
        <p:nvSpPr>
          <p:cNvPr id="863" name="Google Shape;863;p80"/>
          <p:cNvSpPr txBox="1"/>
          <p:nvPr>
            <p:ph idx="5" type="subTitle"/>
          </p:nvPr>
        </p:nvSpPr>
        <p:spPr>
          <a:xfrm>
            <a:off x="3046825" y="1319199"/>
            <a:ext cx="2088900" cy="67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M/DD</a:t>
            </a:r>
            <a:endParaRPr/>
          </a:p>
        </p:txBody>
      </p:sp>
      <p:sp>
        <p:nvSpPr>
          <p:cNvPr id="864" name="Google Shape;864;p80"/>
          <p:cNvSpPr txBox="1"/>
          <p:nvPr>
            <p:ph idx="6" type="subTitle"/>
          </p:nvPr>
        </p:nvSpPr>
        <p:spPr>
          <a:xfrm>
            <a:off x="5169875" y="1319200"/>
            <a:ext cx="2088900" cy="67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M/DD</a:t>
            </a:r>
            <a:endParaRPr/>
          </a:p>
        </p:txBody>
      </p:sp>
      <p:sp>
        <p:nvSpPr>
          <p:cNvPr id="865" name="Google Shape;865;p80"/>
          <p:cNvSpPr txBox="1"/>
          <p:nvPr>
            <p:ph idx="7" type="subTitle"/>
          </p:nvPr>
        </p:nvSpPr>
        <p:spPr>
          <a:xfrm>
            <a:off x="1961425" y="3735654"/>
            <a:ext cx="2088900" cy="70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M/DD</a:t>
            </a:r>
            <a:endParaRPr/>
          </a:p>
        </p:txBody>
      </p:sp>
      <p:sp>
        <p:nvSpPr>
          <p:cNvPr id="866" name="Google Shape;866;p80"/>
          <p:cNvSpPr txBox="1"/>
          <p:nvPr>
            <p:ph idx="8" type="subTitle"/>
          </p:nvPr>
        </p:nvSpPr>
        <p:spPr>
          <a:xfrm>
            <a:off x="4156175" y="3735651"/>
            <a:ext cx="2088900" cy="63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M/DD</a:t>
            </a:r>
            <a:endParaRPr/>
          </a:p>
        </p:txBody>
      </p:sp>
      <p:sp>
        <p:nvSpPr>
          <p:cNvPr id="867" name="Google Shape;867;p80"/>
          <p:cNvSpPr txBox="1"/>
          <p:nvPr>
            <p:ph idx="9" type="subTitle"/>
          </p:nvPr>
        </p:nvSpPr>
        <p:spPr>
          <a:xfrm>
            <a:off x="6279225" y="3735649"/>
            <a:ext cx="2088900" cy="63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M/DD</a:t>
            </a:r>
            <a:endParaRPr/>
          </a:p>
        </p:txBody>
      </p:sp>
      <p:sp>
        <p:nvSpPr>
          <p:cNvPr id="868" name="Google Shape;868;p80"/>
          <p:cNvSpPr/>
          <p:nvPr/>
        </p:nvSpPr>
        <p:spPr>
          <a:xfrm>
            <a:off x="1804053" y="2774861"/>
            <a:ext cx="184800" cy="195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9" name="Google Shape;869;p80"/>
          <p:cNvCxnSpPr/>
          <p:nvPr/>
        </p:nvCxnSpPr>
        <p:spPr>
          <a:xfrm>
            <a:off x="2175908" y="2872391"/>
            <a:ext cx="538500" cy="0"/>
          </a:xfrm>
          <a:prstGeom prst="straightConnector1">
            <a:avLst/>
          </a:prstGeom>
          <a:noFill/>
          <a:ln cap="flat" cmpd="sng" w="28575">
            <a:solidFill>
              <a:schemeClr val="dk2"/>
            </a:solidFill>
            <a:prstDash val="solid"/>
            <a:round/>
            <a:headEnd len="med" w="med" type="none"/>
            <a:tailEnd len="med" w="med" type="none"/>
          </a:ln>
        </p:spPr>
      </p:cxnSp>
      <p:sp>
        <p:nvSpPr>
          <p:cNvPr id="870" name="Google Shape;870;p80"/>
          <p:cNvSpPr/>
          <p:nvPr/>
        </p:nvSpPr>
        <p:spPr>
          <a:xfrm>
            <a:off x="2901460" y="2774861"/>
            <a:ext cx="184800" cy="195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1" name="Google Shape;871;p80"/>
          <p:cNvCxnSpPr/>
          <p:nvPr/>
        </p:nvCxnSpPr>
        <p:spPr>
          <a:xfrm>
            <a:off x="3273315" y="2872391"/>
            <a:ext cx="538500" cy="0"/>
          </a:xfrm>
          <a:prstGeom prst="straightConnector1">
            <a:avLst/>
          </a:prstGeom>
          <a:noFill/>
          <a:ln cap="flat" cmpd="sng" w="28575">
            <a:solidFill>
              <a:schemeClr val="dk2"/>
            </a:solidFill>
            <a:prstDash val="solid"/>
            <a:round/>
            <a:headEnd len="med" w="med" type="none"/>
            <a:tailEnd len="med" w="med" type="none"/>
          </a:ln>
        </p:spPr>
      </p:cxnSp>
      <p:sp>
        <p:nvSpPr>
          <p:cNvPr id="872" name="Google Shape;872;p80"/>
          <p:cNvSpPr/>
          <p:nvPr/>
        </p:nvSpPr>
        <p:spPr>
          <a:xfrm>
            <a:off x="3998882" y="2774861"/>
            <a:ext cx="184800" cy="195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3" name="Google Shape;873;p80"/>
          <p:cNvCxnSpPr/>
          <p:nvPr/>
        </p:nvCxnSpPr>
        <p:spPr>
          <a:xfrm>
            <a:off x="4370722" y="2872391"/>
            <a:ext cx="538500" cy="0"/>
          </a:xfrm>
          <a:prstGeom prst="straightConnector1">
            <a:avLst/>
          </a:prstGeom>
          <a:noFill/>
          <a:ln cap="flat" cmpd="sng" w="28575">
            <a:solidFill>
              <a:schemeClr val="dk2"/>
            </a:solidFill>
            <a:prstDash val="solid"/>
            <a:round/>
            <a:headEnd len="med" w="med" type="none"/>
            <a:tailEnd len="med" w="med" type="none"/>
          </a:ln>
        </p:spPr>
      </p:cxnSp>
      <p:sp>
        <p:nvSpPr>
          <p:cNvPr id="874" name="Google Shape;874;p80"/>
          <p:cNvSpPr/>
          <p:nvPr/>
        </p:nvSpPr>
        <p:spPr>
          <a:xfrm>
            <a:off x="5072364" y="2774861"/>
            <a:ext cx="184800" cy="195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5" name="Google Shape;875;p80"/>
          <p:cNvCxnSpPr/>
          <p:nvPr/>
        </p:nvCxnSpPr>
        <p:spPr>
          <a:xfrm>
            <a:off x="5420279" y="2872391"/>
            <a:ext cx="538500" cy="0"/>
          </a:xfrm>
          <a:prstGeom prst="straightConnector1">
            <a:avLst/>
          </a:prstGeom>
          <a:noFill/>
          <a:ln cap="flat" cmpd="sng" w="28575">
            <a:solidFill>
              <a:schemeClr val="dk2"/>
            </a:solidFill>
            <a:prstDash val="solid"/>
            <a:round/>
            <a:headEnd len="med" w="med" type="none"/>
            <a:tailEnd len="med" w="med" type="none"/>
          </a:ln>
        </p:spPr>
      </p:cxnSp>
      <p:sp>
        <p:nvSpPr>
          <p:cNvPr id="876" name="Google Shape;876;p80"/>
          <p:cNvSpPr/>
          <p:nvPr/>
        </p:nvSpPr>
        <p:spPr>
          <a:xfrm>
            <a:off x="6121921" y="2774861"/>
            <a:ext cx="184800" cy="195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7" name="Google Shape;877;p80"/>
          <p:cNvCxnSpPr/>
          <p:nvPr/>
        </p:nvCxnSpPr>
        <p:spPr>
          <a:xfrm>
            <a:off x="6469836" y="2872391"/>
            <a:ext cx="538500" cy="0"/>
          </a:xfrm>
          <a:prstGeom prst="straightConnector1">
            <a:avLst/>
          </a:prstGeom>
          <a:noFill/>
          <a:ln cap="flat" cmpd="sng" w="28575">
            <a:solidFill>
              <a:schemeClr val="dk2"/>
            </a:solidFill>
            <a:prstDash val="solid"/>
            <a:round/>
            <a:headEnd len="med" w="med" type="none"/>
            <a:tailEnd len="med" w="med" type="none"/>
          </a:ln>
        </p:spPr>
      </p:cxnSp>
      <p:sp>
        <p:nvSpPr>
          <p:cNvPr id="878" name="Google Shape;878;p80"/>
          <p:cNvSpPr/>
          <p:nvPr/>
        </p:nvSpPr>
        <p:spPr>
          <a:xfrm>
            <a:off x="7171477" y="2774861"/>
            <a:ext cx="184800" cy="195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9" name="Google Shape;879;p80"/>
          <p:cNvCxnSpPr/>
          <p:nvPr/>
        </p:nvCxnSpPr>
        <p:spPr>
          <a:xfrm>
            <a:off x="1896450" y="2261450"/>
            <a:ext cx="0" cy="388200"/>
          </a:xfrm>
          <a:prstGeom prst="straightConnector1">
            <a:avLst/>
          </a:prstGeom>
          <a:noFill/>
          <a:ln cap="flat" cmpd="sng" w="9525">
            <a:solidFill>
              <a:schemeClr val="dk2"/>
            </a:solidFill>
            <a:prstDash val="solid"/>
            <a:round/>
            <a:headEnd len="med" w="med" type="none"/>
            <a:tailEnd len="med" w="med" type="none"/>
          </a:ln>
        </p:spPr>
      </p:cxnSp>
      <p:cxnSp>
        <p:nvCxnSpPr>
          <p:cNvPr id="880" name="Google Shape;880;p80"/>
          <p:cNvCxnSpPr/>
          <p:nvPr/>
        </p:nvCxnSpPr>
        <p:spPr>
          <a:xfrm>
            <a:off x="2993850" y="3095038"/>
            <a:ext cx="0" cy="388200"/>
          </a:xfrm>
          <a:prstGeom prst="straightConnector1">
            <a:avLst/>
          </a:prstGeom>
          <a:noFill/>
          <a:ln cap="flat" cmpd="sng" w="9525">
            <a:solidFill>
              <a:schemeClr val="dk2"/>
            </a:solidFill>
            <a:prstDash val="solid"/>
            <a:round/>
            <a:headEnd len="med" w="med" type="none"/>
            <a:tailEnd len="med" w="med" type="none"/>
          </a:ln>
        </p:spPr>
      </p:cxnSp>
      <p:cxnSp>
        <p:nvCxnSpPr>
          <p:cNvPr id="881" name="Google Shape;881;p80"/>
          <p:cNvCxnSpPr/>
          <p:nvPr/>
        </p:nvCxnSpPr>
        <p:spPr>
          <a:xfrm>
            <a:off x="4091275" y="2261450"/>
            <a:ext cx="0" cy="388200"/>
          </a:xfrm>
          <a:prstGeom prst="straightConnector1">
            <a:avLst/>
          </a:prstGeom>
          <a:noFill/>
          <a:ln cap="flat" cmpd="sng" w="9525">
            <a:solidFill>
              <a:schemeClr val="dk2"/>
            </a:solidFill>
            <a:prstDash val="solid"/>
            <a:round/>
            <a:headEnd len="med" w="med" type="none"/>
            <a:tailEnd len="med" w="med" type="none"/>
          </a:ln>
        </p:spPr>
      </p:cxnSp>
      <p:cxnSp>
        <p:nvCxnSpPr>
          <p:cNvPr id="882" name="Google Shape;882;p80"/>
          <p:cNvCxnSpPr/>
          <p:nvPr/>
        </p:nvCxnSpPr>
        <p:spPr>
          <a:xfrm>
            <a:off x="5164775" y="3095038"/>
            <a:ext cx="0" cy="388200"/>
          </a:xfrm>
          <a:prstGeom prst="straightConnector1">
            <a:avLst/>
          </a:prstGeom>
          <a:noFill/>
          <a:ln cap="flat" cmpd="sng" w="9525">
            <a:solidFill>
              <a:schemeClr val="dk2"/>
            </a:solidFill>
            <a:prstDash val="solid"/>
            <a:round/>
            <a:headEnd len="med" w="med" type="none"/>
            <a:tailEnd len="med" w="med" type="none"/>
          </a:ln>
        </p:spPr>
      </p:cxnSp>
      <p:cxnSp>
        <p:nvCxnSpPr>
          <p:cNvPr id="883" name="Google Shape;883;p80"/>
          <p:cNvCxnSpPr/>
          <p:nvPr/>
        </p:nvCxnSpPr>
        <p:spPr>
          <a:xfrm>
            <a:off x="6214325" y="2261450"/>
            <a:ext cx="0" cy="388200"/>
          </a:xfrm>
          <a:prstGeom prst="straightConnector1">
            <a:avLst/>
          </a:prstGeom>
          <a:noFill/>
          <a:ln cap="flat" cmpd="sng" w="9525">
            <a:solidFill>
              <a:schemeClr val="dk2"/>
            </a:solidFill>
            <a:prstDash val="solid"/>
            <a:round/>
            <a:headEnd len="med" w="med" type="none"/>
            <a:tailEnd len="med" w="med" type="none"/>
          </a:ln>
        </p:spPr>
      </p:cxnSp>
      <p:cxnSp>
        <p:nvCxnSpPr>
          <p:cNvPr id="884" name="Google Shape;884;p80"/>
          <p:cNvCxnSpPr/>
          <p:nvPr/>
        </p:nvCxnSpPr>
        <p:spPr>
          <a:xfrm>
            <a:off x="7263875" y="3095038"/>
            <a:ext cx="0" cy="388200"/>
          </a:xfrm>
          <a:prstGeom prst="straightConnector1">
            <a:avLst/>
          </a:prstGeom>
          <a:noFill/>
          <a:ln cap="flat" cmpd="sng" w="9525">
            <a:solidFill>
              <a:schemeClr val="dk2"/>
            </a:solidFill>
            <a:prstDash val="solid"/>
            <a:round/>
            <a:headEnd len="med" w="med" type="none"/>
            <a:tailEnd len="med" w="med" type="none"/>
          </a:ln>
        </p:spPr>
      </p:cxnSp>
      <p:sp>
        <p:nvSpPr>
          <p:cNvPr id="885" name="Google Shape;885;p80"/>
          <p:cNvSpPr/>
          <p:nvPr/>
        </p:nvSpPr>
        <p:spPr>
          <a:xfrm>
            <a:off x="-27975" y="2873225"/>
            <a:ext cx="1670825" cy="1188450"/>
          </a:xfrm>
          <a:custGeom>
            <a:rect b="b" l="l" r="r" t="t"/>
            <a:pathLst>
              <a:path extrusionOk="0" h="47538" w="66833">
                <a:moveTo>
                  <a:pt x="66833" y="0"/>
                </a:moveTo>
                <a:lnTo>
                  <a:pt x="19016" y="0"/>
                </a:lnTo>
                <a:lnTo>
                  <a:pt x="19016" y="47538"/>
                </a:lnTo>
                <a:lnTo>
                  <a:pt x="0" y="47538"/>
                </a:lnTo>
              </a:path>
            </a:pathLst>
          </a:custGeom>
          <a:noFill/>
          <a:ln cap="flat" cmpd="sng" w="38100">
            <a:solidFill>
              <a:schemeClr val="dk2"/>
            </a:solidFill>
            <a:prstDash val="solid"/>
            <a:round/>
            <a:headEnd len="med" w="med" type="none"/>
            <a:tailEnd len="med" w="med" type="none"/>
          </a:ln>
        </p:spPr>
      </p:sp>
      <p:sp>
        <p:nvSpPr>
          <p:cNvPr id="886" name="Google Shape;886;p80"/>
          <p:cNvSpPr/>
          <p:nvPr/>
        </p:nvSpPr>
        <p:spPr>
          <a:xfrm>
            <a:off x="7536100" y="1599150"/>
            <a:ext cx="1674325" cy="1281075"/>
          </a:xfrm>
          <a:custGeom>
            <a:rect b="b" l="l" r="r" t="t"/>
            <a:pathLst>
              <a:path extrusionOk="0" h="51243" w="66973">
                <a:moveTo>
                  <a:pt x="0" y="51243"/>
                </a:moveTo>
                <a:lnTo>
                  <a:pt x="48657" y="51243"/>
                </a:lnTo>
                <a:lnTo>
                  <a:pt x="48796" y="0"/>
                </a:lnTo>
                <a:lnTo>
                  <a:pt x="66973" y="0"/>
                </a:lnTo>
              </a:path>
            </a:pathLst>
          </a:custGeom>
          <a:noFill/>
          <a:ln cap="flat" cmpd="sng" w="38100">
            <a:solidFill>
              <a:schemeClr val="dk2"/>
            </a:solidFill>
            <a:prstDash val="solid"/>
            <a:round/>
            <a:headEnd len="med" w="med" type="none"/>
            <a:tailEnd len="med" w="med" type="none"/>
          </a:ln>
        </p:spPr>
      </p:sp>
      <p:grpSp>
        <p:nvGrpSpPr>
          <p:cNvPr id="887" name="Google Shape;887;p80"/>
          <p:cNvGrpSpPr/>
          <p:nvPr/>
        </p:nvGrpSpPr>
        <p:grpSpPr>
          <a:xfrm>
            <a:off x="227875" y="223475"/>
            <a:ext cx="1214400" cy="170400"/>
            <a:chOff x="304025" y="203375"/>
            <a:chExt cx="1214400" cy="170400"/>
          </a:xfrm>
        </p:grpSpPr>
        <p:sp>
          <p:nvSpPr>
            <p:cNvPr id="888" name="Google Shape;888;p80"/>
            <p:cNvSpPr/>
            <p:nvPr/>
          </p:nvSpPr>
          <p:spPr>
            <a:xfrm>
              <a:off x="304025" y="203650"/>
              <a:ext cx="1214400" cy="169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Space Grotesk"/>
                  <a:ea typeface="Space Grotesk"/>
                  <a:cs typeface="Space Grotesk"/>
                  <a:sym typeface="Space Grotesk"/>
                </a:rPr>
                <a:t>Section</a:t>
              </a:r>
              <a:endParaRPr sz="800">
                <a:solidFill>
                  <a:schemeClr val="dk1"/>
                </a:solidFill>
                <a:latin typeface="Space Grotesk"/>
                <a:ea typeface="Space Grotesk"/>
                <a:cs typeface="Space Grotesk"/>
                <a:sym typeface="Space Grotesk"/>
              </a:endParaRPr>
            </a:p>
          </p:txBody>
        </p:sp>
        <p:cxnSp>
          <p:nvCxnSpPr>
            <p:cNvPr id="889" name="Google Shape;889;p80"/>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890" name="Google Shape;890;p80"/>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891" name="Google Shape;891;p80"/>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81"/>
          <p:cNvSpPr txBox="1"/>
          <p:nvPr>
            <p:ph idx="1" type="subTitle"/>
          </p:nvPr>
        </p:nvSpPr>
        <p:spPr>
          <a:xfrm>
            <a:off x="227975" y="2357950"/>
            <a:ext cx="3572100" cy="4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Subtitle</a:t>
            </a:r>
            <a:endParaRPr/>
          </a:p>
        </p:txBody>
      </p:sp>
      <p:sp>
        <p:nvSpPr>
          <p:cNvPr id="897" name="Google Shape;897;p81"/>
          <p:cNvSpPr txBox="1"/>
          <p:nvPr>
            <p:ph type="title"/>
          </p:nvPr>
        </p:nvSpPr>
        <p:spPr>
          <a:xfrm>
            <a:off x="5351675" y="760825"/>
            <a:ext cx="3449400" cy="14043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en"/>
              <a:t>XX%</a:t>
            </a:r>
            <a:endParaRPr/>
          </a:p>
        </p:txBody>
      </p:sp>
      <p:sp>
        <p:nvSpPr>
          <p:cNvPr id="898" name="Google Shape;898;p81"/>
          <p:cNvSpPr txBox="1"/>
          <p:nvPr>
            <p:ph idx="2" type="body"/>
          </p:nvPr>
        </p:nvSpPr>
        <p:spPr>
          <a:xfrm>
            <a:off x="227875" y="2923725"/>
            <a:ext cx="3692400" cy="19962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a:t>Lorem ipsum dolor sit amet, consectetur adipiscing. Ut accumsan ultricies diam, in rutrum arcu interdum quis. Sed tincidunt tellus eget sapien ornare rutrum. Donec commodo vehicula pharetra. Integer sit amet posuere sem. Pellentesque habitant morbi tristique senectus et netus et malesuada fames turpis egestas.</a:t>
            </a:r>
            <a:endParaRPr/>
          </a:p>
        </p:txBody>
      </p:sp>
      <p:sp>
        <p:nvSpPr>
          <p:cNvPr id="899" name="Google Shape;899;p81"/>
          <p:cNvSpPr txBox="1"/>
          <p:nvPr>
            <p:ph idx="3" type="subTitle"/>
          </p:nvPr>
        </p:nvSpPr>
        <p:spPr>
          <a:xfrm>
            <a:off x="5351675" y="2357950"/>
            <a:ext cx="591900" cy="4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Q4</a:t>
            </a:r>
            <a:endParaRPr/>
          </a:p>
        </p:txBody>
      </p:sp>
      <p:sp>
        <p:nvSpPr>
          <p:cNvPr id="900" name="Google Shape;900;p81"/>
          <p:cNvSpPr/>
          <p:nvPr/>
        </p:nvSpPr>
        <p:spPr>
          <a:xfrm>
            <a:off x="6603500" y="2647950"/>
            <a:ext cx="2069100" cy="2069100"/>
          </a:xfrm>
          <a:prstGeom prst="pie">
            <a:avLst>
              <a:gd fmla="val 13633609" name="adj1"/>
              <a:gd fmla="val 7816168" name="adj2"/>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1"/>
          <p:cNvSpPr/>
          <p:nvPr/>
        </p:nvSpPr>
        <p:spPr>
          <a:xfrm rot="-8380012">
            <a:off x="6295285" y="2648007"/>
            <a:ext cx="1981519" cy="2068986"/>
          </a:xfrm>
          <a:prstGeom prst="pie">
            <a:avLst>
              <a:gd fmla="val 16335114" name="adj1"/>
              <a:gd fmla="val 385181" name="adj2"/>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 name="Google Shape;902;p81"/>
          <p:cNvGrpSpPr/>
          <p:nvPr/>
        </p:nvGrpSpPr>
        <p:grpSpPr>
          <a:xfrm>
            <a:off x="227875" y="223475"/>
            <a:ext cx="1214500" cy="170400"/>
            <a:chOff x="304025" y="203375"/>
            <a:chExt cx="1214500" cy="170400"/>
          </a:xfrm>
        </p:grpSpPr>
        <p:sp>
          <p:nvSpPr>
            <p:cNvPr id="903" name="Google Shape;903;p81"/>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904" name="Google Shape;904;p81"/>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905" name="Google Shape;905;p81"/>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906" name="Google Shape;906;p81"/>
          <p:cNvGrpSpPr/>
          <p:nvPr/>
        </p:nvGrpSpPr>
        <p:grpSpPr>
          <a:xfrm>
            <a:off x="227875" y="223475"/>
            <a:ext cx="1214400" cy="170400"/>
            <a:chOff x="304025" y="203375"/>
            <a:chExt cx="1214400" cy="170400"/>
          </a:xfrm>
        </p:grpSpPr>
        <p:sp>
          <p:nvSpPr>
            <p:cNvPr id="907" name="Google Shape;907;p81"/>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Space Grotesk"/>
                  <a:ea typeface="Space Grotesk"/>
                  <a:cs typeface="Space Grotesk"/>
                  <a:sym typeface="Space Grotesk"/>
                </a:rPr>
                <a:t>Section</a:t>
              </a:r>
              <a:endParaRPr sz="800">
                <a:solidFill>
                  <a:schemeClr val="dk2"/>
                </a:solidFill>
                <a:latin typeface="Space Grotesk"/>
                <a:ea typeface="Space Grotesk"/>
                <a:cs typeface="Space Grotesk"/>
                <a:sym typeface="Space Grotesk"/>
              </a:endParaRPr>
            </a:p>
          </p:txBody>
        </p:sp>
        <p:cxnSp>
          <p:nvCxnSpPr>
            <p:cNvPr id="908" name="Google Shape;908;p81"/>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909" name="Google Shape;909;p81"/>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82"/>
          <p:cNvSpPr txBox="1"/>
          <p:nvPr>
            <p:ph idx="1" type="subTitle"/>
          </p:nvPr>
        </p:nvSpPr>
        <p:spPr>
          <a:xfrm>
            <a:off x="230900" y="1420775"/>
            <a:ext cx="2140200" cy="98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Growth Rate</a:t>
            </a:r>
            <a:endParaRPr/>
          </a:p>
        </p:txBody>
      </p:sp>
      <p:sp>
        <p:nvSpPr>
          <p:cNvPr id="915" name="Google Shape;915;p82"/>
          <p:cNvSpPr txBox="1"/>
          <p:nvPr>
            <p:ph idx="2" type="subTitle"/>
          </p:nvPr>
        </p:nvSpPr>
        <p:spPr>
          <a:xfrm>
            <a:off x="230900" y="2657638"/>
            <a:ext cx="2140200" cy="98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Users</a:t>
            </a:r>
            <a:endParaRPr/>
          </a:p>
        </p:txBody>
      </p:sp>
      <p:sp>
        <p:nvSpPr>
          <p:cNvPr id="916" name="Google Shape;916;p82"/>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a:t>KPI Updates</a:t>
            </a:r>
            <a:endParaRPr/>
          </a:p>
        </p:txBody>
      </p:sp>
      <p:sp>
        <p:nvSpPr>
          <p:cNvPr id="917" name="Google Shape;917;p82"/>
          <p:cNvSpPr txBox="1"/>
          <p:nvPr>
            <p:ph idx="3" type="subTitle"/>
          </p:nvPr>
        </p:nvSpPr>
        <p:spPr>
          <a:xfrm>
            <a:off x="230900" y="3894525"/>
            <a:ext cx="2140200" cy="98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CPC</a:t>
            </a:r>
            <a:endParaRPr/>
          </a:p>
        </p:txBody>
      </p:sp>
      <p:sp>
        <p:nvSpPr>
          <p:cNvPr id="918" name="Google Shape;918;p82"/>
          <p:cNvSpPr txBox="1"/>
          <p:nvPr>
            <p:ph idx="4" type="body"/>
          </p:nvPr>
        </p:nvSpPr>
        <p:spPr>
          <a:xfrm>
            <a:off x="3086100" y="1420975"/>
            <a:ext cx="2857500" cy="9870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t>Lorem ipsum dolor sit amet, consectetur adipiscing. Ut accumsan ultricies diam, in rutrum arcu interdum quis. Sed tincidunt tellus eget sapien ornare rutrum.</a:t>
            </a:r>
            <a:endParaRPr/>
          </a:p>
        </p:txBody>
      </p:sp>
      <p:sp>
        <p:nvSpPr>
          <p:cNvPr id="919" name="Google Shape;919;p82"/>
          <p:cNvSpPr txBox="1"/>
          <p:nvPr>
            <p:ph idx="5" type="body"/>
          </p:nvPr>
        </p:nvSpPr>
        <p:spPr>
          <a:xfrm>
            <a:off x="3086100" y="2657788"/>
            <a:ext cx="2857500" cy="9870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t>Lorem ipsum dolor sit amet, consectetur adipiscing. Ut accumsan ultricies diam, in rutrum arcu interdum quis. Sed tincidunt tellus eget sapien ornare rutrum.</a:t>
            </a:r>
            <a:endParaRPr/>
          </a:p>
        </p:txBody>
      </p:sp>
      <p:sp>
        <p:nvSpPr>
          <p:cNvPr id="920" name="Google Shape;920;p82"/>
          <p:cNvSpPr txBox="1"/>
          <p:nvPr>
            <p:ph idx="6" type="body"/>
          </p:nvPr>
        </p:nvSpPr>
        <p:spPr>
          <a:xfrm>
            <a:off x="3085975" y="3894525"/>
            <a:ext cx="2857500" cy="9870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t>Lorem ipsum dolor sit amet, consectetur adipiscing. Ut accumsan ultricies diam, in rutrum arcu interdum quis. Sed tincidunt tellus eget sapien ornare rutrum.</a:t>
            </a:r>
            <a:endParaRPr/>
          </a:p>
        </p:txBody>
      </p:sp>
      <p:sp>
        <p:nvSpPr>
          <p:cNvPr id="921" name="Google Shape;921;p82"/>
          <p:cNvSpPr txBox="1"/>
          <p:nvPr>
            <p:ph idx="7" type="title"/>
          </p:nvPr>
        </p:nvSpPr>
        <p:spPr>
          <a:xfrm>
            <a:off x="6106025" y="1421125"/>
            <a:ext cx="2811900" cy="9870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en"/>
              <a:t>XX%</a:t>
            </a:r>
            <a:endParaRPr/>
          </a:p>
        </p:txBody>
      </p:sp>
      <p:sp>
        <p:nvSpPr>
          <p:cNvPr id="922" name="Google Shape;922;p82"/>
          <p:cNvSpPr txBox="1"/>
          <p:nvPr>
            <p:ph idx="8" type="title"/>
          </p:nvPr>
        </p:nvSpPr>
        <p:spPr>
          <a:xfrm>
            <a:off x="6106025" y="2657788"/>
            <a:ext cx="2811900" cy="9870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en"/>
              <a:t>XM</a:t>
            </a:r>
            <a:endParaRPr/>
          </a:p>
        </p:txBody>
      </p:sp>
      <p:sp>
        <p:nvSpPr>
          <p:cNvPr id="923" name="Google Shape;923;p82"/>
          <p:cNvSpPr txBox="1"/>
          <p:nvPr>
            <p:ph idx="9" type="title"/>
          </p:nvPr>
        </p:nvSpPr>
        <p:spPr>
          <a:xfrm>
            <a:off x="6106025" y="3894475"/>
            <a:ext cx="2811900" cy="9870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en"/>
              <a:t>$XX</a:t>
            </a:r>
            <a:endParaRPr/>
          </a:p>
        </p:txBody>
      </p:sp>
      <p:grpSp>
        <p:nvGrpSpPr>
          <p:cNvPr id="924" name="Google Shape;924;p82"/>
          <p:cNvGrpSpPr/>
          <p:nvPr/>
        </p:nvGrpSpPr>
        <p:grpSpPr>
          <a:xfrm>
            <a:off x="227875" y="223475"/>
            <a:ext cx="1214500" cy="170400"/>
            <a:chOff x="304025" y="203375"/>
            <a:chExt cx="1214500" cy="170400"/>
          </a:xfrm>
        </p:grpSpPr>
        <p:sp>
          <p:nvSpPr>
            <p:cNvPr id="925" name="Google Shape;925;p82"/>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926" name="Google Shape;926;p82"/>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927" name="Google Shape;927;p82"/>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928" name="Google Shape;928;p82"/>
          <p:cNvGrpSpPr/>
          <p:nvPr/>
        </p:nvGrpSpPr>
        <p:grpSpPr>
          <a:xfrm>
            <a:off x="227875" y="223475"/>
            <a:ext cx="1214400" cy="170400"/>
            <a:chOff x="304025" y="203375"/>
            <a:chExt cx="1214400" cy="170400"/>
          </a:xfrm>
        </p:grpSpPr>
        <p:sp>
          <p:nvSpPr>
            <p:cNvPr id="929" name="Google Shape;929;p82"/>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Space Grotesk"/>
                  <a:ea typeface="Space Grotesk"/>
                  <a:cs typeface="Space Grotesk"/>
                  <a:sym typeface="Space Grotesk"/>
                </a:rPr>
                <a:t>Section</a:t>
              </a:r>
              <a:endParaRPr sz="800">
                <a:solidFill>
                  <a:schemeClr val="dk2"/>
                </a:solidFill>
                <a:latin typeface="Space Grotesk"/>
                <a:ea typeface="Space Grotesk"/>
                <a:cs typeface="Space Grotesk"/>
                <a:sym typeface="Space Grotesk"/>
              </a:endParaRPr>
            </a:p>
          </p:txBody>
        </p:sp>
        <p:cxnSp>
          <p:nvCxnSpPr>
            <p:cNvPr id="930" name="Google Shape;930;p82"/>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931" name="Google Shape;931;p82"/>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83"/>
          <p:cNvSpPr txBox="1"/>
          <p:nvPr>
            <p:ph idx="1" type="body"/>
          </p:nvPr>
        </p:nvSpPr>
        <p:spPr>
          <a:xfrm>
            <a:off x="356300" y="2437750"/>
            <a:ext cx="2456400" cy="246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Lorem ipsum dolor sit amet, consectetur adipiscing. Ut accumsan ultricies diam, in rutrum arcu interdum quis. Sed tincidunt tellus eget.</a:t>
            </a:r>
            <a:endParaRPr/>
          </a:p>
        </p:txBody>
      </p:sp>
      <p:sp>
        <p:nvSpPr>
          <p:cNvPr id="937" name="Google Shape;937;p83"/>
          <p:cNvSpPr txBox="1"/>
          <p:nvPr>
            <p:ph idx="2" type="body"/>
          </p:nvPr>
        </p:nvSpPr>
        <p:spPr>
          <a:xfrm>
            <a:off x="3343788" y="2437750"/>
            <a:ext cx="2456400" cy="246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Lorem ipsum dolor sit amet, consectetur adipiscing. Ut accumsan ultricies diam, in rutrum arcu interdum quis. Sed tincidunt tellus eget.</a:t>
            </a:r>
            <a:endParaRPr/>
          </a:p>
        </p:txBody>
      </p:sp>
      <p:sp>
        <p:nvSpPr>
          <p:cNvPr id="938" name="Google Shape;938;p83"/>
          <p:cNvSpPr txBox="1"/>
          <p:nvPr>
            <p:ph idx="3" type="body"/>
          </p:nvPr>
        </p:nvSpPr>
        <p:spPr>
          <a:xfrm>
            <a:off x="6331275" y="2437750"/>
            <a:ext cx="2456400" cy="246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Lorem ipsum dolor sit amet, consectetur adipiscing. Ut accumsan ultricies diam, in rutrum arcu interdum quis. Sed tincidunt tellus eget.</a:t>
            </a:r>
            <a:endParaRPr/>
          </a:p>
        </p:txBody>
      </p:sp>
      <p:sp>
        <p:nvSpPr>
          <p:cNvPr id="939" name="Google Shape;939;p83"/>
          <p:cNvSpPr txBox="1"/>
          <p:nvPr>
            <p:ph type="title"/>
          </p:nvPr>
        </p:nvSpPr>
        <p:spPr>
          <a:xfrm>
            <a:off x="333350" y="1565975"/>
            <a:ext cx="2502300" cy="492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KPI 1</a:t>
            </a:r>
            <a:endParaRPr/>
          </a:p>
        </p:txBody>
      </p:sp>
      <p:sp>
        <p:nvSpPr>
          <p:cNvPr id="940" name="Google Shape;940;p83"/>
          <p:cNvSpPr txBox="1"/>
          <p:nvPr>
            <p:ph idx="4" type="title"/>
          </p:nvPr>
        </p:nvSpPr>
        <p:spPr>
          <a:xfrm>
            <a:off x="3320850" y="1565975"/>
            <a:ext cx="2502300" cy="492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KPI 2</a:t>
            </a:r>
            <a:endParaRPr/>
          </a:p>
        </p:txBody>
      </p:sp>
      <p:sp>
        <p:nvSpPr>
          <p:cNvPr id="941" name="Google Shape;941;p83"/>
          <p:cNvSpPr txBox="1"/>
          <p:nvPr>
            <p:ph idx="5" type="title"/>
          </p:nvPr>
        </p:nvSpPr>
        <p:spPr>
          <a:xfrm>
            <a:off x="6308325" y="1565975"/>
            <a:ext cx="2502300" cy="492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KPI 3</a:t>
            </a:r>
            <a:endParaRPr/>
          </a:p>
        </p:txBody>
      </p:sp>
      <p:sp>
        <p:nvSpPr>
          <p:cNvPr id="942" name="Google Shape;942;p83"/>
          <p:cNvSpPr txBox="1"/>
          <p:nvPr>
            <p:ph idx="6" type="title"/>
          </p:nvPr>
        </p:nvSpPr>
        <p:spPr>
          <a:xfrm>
            <a:off x="230900" y="457200"/>
            <a:ext cx="58269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Takeaways</a:t>
            </a:r>
            <a:endParaRPr/>
          </a:p>
        </p:txBody>
      </p:sp>
      <p:sp>
        <p:nvSpPr>
          <p:cNvPr id="943" name="Google Shape;943;p83"/>
          <p:cNvSpPr txBox="1"/>
          <p:nvPr>
            <p:ph idx="7" type="title"/>
          </p:nvPr>
        </p:nvSpPr>
        <p:spPr>
          <a:xfrm>
            <a:off x="316303" y="1833564"/>
            <a:ext cx="25023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+X,000</a:t>
            </a:r>
            <a:endParaRPr/>
          </a:p>
        </p:txBody>
      </p:sp>
      <p:sp>
        <p:nvSpPr>
          <p:cNvPr id="944" name="Google Shape;944;p83"/>
          <p:cNvSpPr txBox="1"/>
          <p:nvPr>
            <p:ph idx="8" type="title"/>
          </p:nvPr>
        </p:nvSpPr>
        <p:spPr>
          <a:xfrm>
            <a:off x="3320853" y="1833564"/>
            <a:ext cx="25023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+XX/pp</a:t>
            </a:r>
            <a:endParaRPr/>
          </a:p>
        </p:txBody>
      </p:sp>
      <p:sp>
        <p:nvSpPr>
          <p:cNvPr id="945" name="Google Shape;945;p83"/>
          <p:cNvSpPr txBox="1"/>
          <p:nvPr>
            <p:ph idx="9" type="title"/>
          </p:nvPr>
        </p:nvSpPr>
        <p:spPr>
          <a:xfrm>
            <a:off x="6308328" y="1833564"/>
            <a:ext cx="25023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+$XX/mo</a:t>
            </a:r>
            <a:endParaRPr/>
          </a:p>
        </p:txBody>
      </p:sp>
      <p:sp>
        <p:nvSpPr>
          <p:cNvPr id="946" name="Google Shape;946;p83"/>
          <p:cNvSpPr txBox="1"/>
          <p:nvPr>
            <p:ph idx="13" type="title"/>
          </p:nvPr>
        </p:nvSpPr>
        <p:spPr>
          <a:xfrm>
            <a:off x="5552275" y="457200"/>
            <a:ext cx="3368700" cy="562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20XX</a:t>
            </a:r>
            <a:endParaRPr/>
          </a:p>
        </p:txBody>
      </p:sp>
      <p:grpSp>
        <p:nvGrpSpPr>
          <p:cNvPr id="947" name="Google Shape;947;p83"/>
          <p:cNvGrpSpPr/>
          <p:nvPr/>
        </p:nvGrpSpPr>
        <p:grpSpPr>
          <a:xfrm>
            <a:off x="227875" y="223475"/>
            <a:ext cx="1214500" cy="170400"/>
            <a:chOff x="304025" y="203375"/>
            <a:chExt cx="1214500" cy="170400"/>
          </a:xfrm>
        </p:grpSpPr>
        <p:sp>
          <p:nvSpPr>
            <p:cNvPr id="948" name="Google Shape;948;p83"/>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949" name="Google Shape;949;p83"/>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950" name="Google Shape;950;p83"/>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951" name="Google Shape;951;p83"/>
          <p:cNvGrpSpPr/>
          <p:nvPr/>
        </p:nvGrpSpPr>
        <p:grpSpPr>
          <a:xfrm>
            <a:off x="227875" y="223475"/>
            <a:ext cx="1214400" cy="170400"/>
            <a:chOff x="304025" y="203375"/>
            <a:chExt cx="1214400" cy="170400"/>
          </a:xfrm>
        </p:grpSpPr>
        <p:sp>
          <p:nvSpPr>
            <p:cNvPr id="952" name="Google Shape;952;p83"/>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Space Grotesk"/>
                  <a:ea typeface="Space Grotesk"/>
                  <a:cs typeface="Space Grotesk"/>
                  <a:sym typeface="Space Grotesk"/>
                </a:rPr>
                <a:t>Section</a:t>
              </a:r>
              <a:endParaRPr sz="800">
                <a:solidFill>
                  <a:schemeClr val="dk2"/>
                </a:solidFill>
                <a:latin typeface="Space Grotesk"/>
                <a:ea typeface="Space Grotesk"/>
                <a:cs typeface="Space Grotesk"/>
                <a:sym typeface="Space Grotesk"/>
              </a:endParaRPr>
            </a:p>
          </p:txBody>
        </p:sp>
        <p:cxnSp>
          <p:nvCxnSpPr>
            <p:cNvPr id="953" name="Google Shape;953;p83"/>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954" name="Google Shape;954;p83"/>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84"/>
          <p:cNvSpPr txBox="1"/>
          <p:nvPr>
            <p:ph idx="1" type="subTitle"/>
          </p:nvPr>
        </p:nvSpPr>
        <p:spPr>
          <a:xfrm>
            <a:off x="5943750" y="973900"/>
            <a:ext cx="2996100" cy="1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Q1</a:t>
            </a:r>
            <a:endParaRPr/>
          </a:p>
        </p:txBody>
      </p:sp>
      <p:sp>
        <p:nvSpPr>
          <p:cNvPr id="960" name="Google Shape;960;p84"/>
          <p:cNvSpPr txBox="1"/>
          <p:nvPr>
            <p:ph idx="3" type="subTitle"/>
          </p:nvPr>
        </p:nvSpPr>
        <p:spPr>
          <a:xfrm>
            <a:off x="5943750" y="2053025"/>
            <a:ext cx="2996100" cy="1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Q2</a:t>
            </a:r>
            <a:endParaRPr/>
          </a:p>
        </p:txBody>
      </p:sp>
      <p:sp>
        <p:nvSpPr>
          <p:cNvPr id="961" name="Google Shape;961;p84"/>
          <p:cNvSpPr txBox="1"/>
          <p:nvPr>
            <p:ph idx="4" type="body"/>
          </p:nvPr>
        </p:nvSpPr>
        <p:spPr>
          <a:xfrm>
            <a:off x="5943750" y="2287175"/>
            <a:ext cx="2819100" cy="1704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SemiBold"/>
                <a:ea typeface="Space Grotesk SemiBold"/>
                <a:cs typeface="Space Grotesk SemiBold"/>
                <a:sym typeface="Space Grotesk SemiBold"/>
              </a:rPr>
              <a:t>Main objectives in a simple sentence</a:t>
            </a:r>
            <a:endParaRPr>
              <a:latin typeface="Space Grotesk SemiBold"/>
              <a:ea typeface="Space Grotesk SemiBold"/>
              <a:cs typeface="Space Grotesk SemiBold"/>
              <a:sym typeface="Space Grotesk SemiBold"/>
            </a:endParaRPr>
          </a:p>
        </p:txBody>
      </p:sp>
      <p:sp>
        <p:nvSpPr>
          <p:cNvPr id="962" name="Google Shape;962;p84"/>
          <p:cNvSpPr txBox="1"/>
          <p:nvPr>
            <p:ph idx="5" type="subTitle"/>
          </p:nvPr>
        </p:nvSpPr>
        <p:spPr>
          <a:xfrm>
            <a:off x="5943750" y="3132150"/>
            <a:ext cx="2996100" cy="1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Q3</a:t>
            </a:r>
            <a:endParaRPr/>
          </a:p>
        </p:txBody>
      </p:sp>
      <p:sp>
        <p:nvSpPr>
          <p:cNvPr id="963" name="Google Shape;963;p84"/>
          <p:cNvSpPr txBox="1"/>
          <p:nvPr>
            <p:ph idx="6" type="body"/>
          </p:nvPr>
        </p:nvSpPr>
        <p:spPr>
          <a:xfrm>
            <a:off x="5943750" y="3366300"/>
            <a:ext cx="2819100" cy="1704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SemiBold"/>
                <a:ea typeface="Space Grotesk SemiBold"/>
                <a:cs typeface="Space Grotesk SemiBold"/>
                <a:sym typeface="Space Grotesk SemiBold"/>
              </a:rPr>
              <a:t>Main objectives in a simple sentence</a:t>
            </a:r>
            <a:endParaRPr>
              <a:latin typeface="Space Grotesk SemiBold"/>
              <a:ea typeface="Space Grotesk SemiBold"/>
              <a:cs typeface="Space Grotesk SemiBold"/>
              <a:sym typeface="Space Grotesk SemiBold"/>
            </a:endParaRPr>
          </a:p>
        </p:txBody>
      </p:sp>
      <p:sp>
        <p:nvSpPr>
          <p:cNvPr id="964" name="Google Shape;964;p84"/>
          <p:cNvSpPr txBox="1"/>
          <p:nvPr>
            <p:ph idx="7" type="subTitle"/>
          </p:nvPr>
        </p:nvSpPr>
        <p:spPr>
          <a:xfrm>
            <a:off x="5943750" y="4211275"/>
            <a:ext cx="2996100" cy="1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Q4</a:t>
            </a:r>
            <a:endParaRPr/>
          </a:p>
        </p:txBody>
      </p:sp>
      <p:sp>
        <p:nvSpPr>
          <p:cNvPr id="965" name="Google Shape;965;p84"/>
          <p:cNvSpPr txBox="1"/>
          <p:nvPr>
            <p:ph idx="8" type="body"/>
          </p:nvPr>
        </p:nvSpPr>
        <p:spPr>
          <a:xfrm>
            <a:off x="5943750" y="4445425"/>
            <a:ext cx="2819100" cy="1704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SemiBold"/>
                <a:ea typeface="Space Grotesk SemiBold"/>
                <a:cs typeface="Space Grotesk SemiBold"/>
                <a:sym typeface="Space Grotesk SemiBold"/>
              </a:rPr>
              <a:t>Main objectives in a simple sentence</a:t>
            </a:r>
            <a:endParaRPr>
              <a:latin typeface="Space Grotesk SemiBold"/>
              <a:ea typeface="Space Grotesk SemiBold"/>
              <a:cs typeface="Space Grotesk SemiBold"/>
              <a:sym typeface="Space Grotesk SemiBold"/>
            </a:endParaRPr>
          </a:p>
        </p:txBody>
      </p:sp>
      <p:sp>
        <p:nvSpPr>
          <p:cNvPr id="966" name="Google Shape;966;p84"/>
          <p:cNvSpPr txBox="1"/>
          <p:nvPr>
            <p:ph idx="13" type="body"/>
          </p:nvPr>
        </p:nvSpPr>
        <p:spPr>
          <a:xfrm>
            <a:off x="227875" y="3458750"/>
            <a:ext cx="4287000" cy="1461300"/>
          </a:xfrm>
          <a:prstGeom prst="rect">
            <a:avLst/>
          </a:prstGeom>
        </p:spPr>
        <p:txBody>
          <a:bodyPr anchorCtr="0" anchor="b" bIns="91425" lIns="91425" spcFirstLastPara="1" rIns="91425" wrap="square" tIns="91425">
            <a:noAutofit/>
          </a:bodyPr>
          <a:lstStyle/>
          <a:p>
            <a:pPr indent="0" lvl="0" marL="0" rtl="0" algn="l">
              <a:lnSpc>
                <a:spcPct val="110000"/>
              </a:lnSpc>
              <a:spcBef>
                <a:spcPts val="0"/>
              </a:spcBef>
              <a:spcAft>
                <a:spcPts val="0"/>
              </a:spcAft>
              <a:buNone/>
            </a:pPr>
            <a:r>
              <a:rPr lang="en"/>
              <a:t>Lorem ipsum dolor sit amet, consectetur adipiscing. Ut accumsan ultricies diam, in rutrum arcu interdum quis. Sed tincidunt tellus eget sapien ornare rutrum. Donec commodo vehicula pharetra. Integer sit amet posuere sem. Pellentesque habitant morbi tristique senectus et netus et malesuada fames turpis egestas.</a:t>
            </a:r>
            <a:endParaRPr/>
          </a:p>
        </p:txBody>
      </p:sp>
      <p:sp>
        <p:nvSpPr>
          <p:cNvPr id="967" name="Google Shape;967;p84"/>
          <p:cNvSpPr txBox="1"/>
          <p:nvPr>
            <p:ph type="title"/>
          </p:nvPr>
        </p:nvSpPr>
        <p:spPr>
          <a:xfrm>
            <a:off x="230900" y="697875"/>
            <a:ext cx="4406400" cy="8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Upcoming Events</a:t>
            </a:r>
            <a:endParaRPr/>
          </a:p>
        </p:txBody>
      </p:sp>
      <p:sp>
        <p:nvSpPr>
          <p:cNvPr id="968" name="Google Shape;968;p84"/>
          <p:cNvSpPr txBox="1"/>
          <p:nvPr>
            <p:ph idx="2" type="body"/>
          </p:nvPr>
        </p:nvSpPr>
        <p:spPr>
          <a:xfrm>
            <a:off x="5943750" y="1208050"/>
            <a:ext cx="2819100" cy="1704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SemiBold"/>
                <a:ea typeface="Space Grotesk SemiBold"/>
                <a:cs typeface="Space Grotesk SemiBold"/>
                <a:sym typeface="Space Grotesk SemiBold"/>
              </a:rPr>
              <a:t>Main objectives in a simple sentence</a:t>
            </a:r>
            <a:r>
              <a:rPr lang="en">
                <a:solidFill>
                  <a:schemeClr val="dk1"/>
                </a:solidFill>
                <a:latin typeface="Space Grotesk SemiBold"/>
                <a:ea typeface="Space Grotesk SemiBold"/>
                <a:cs typeface="Space Grotesk SemiBold"/>
                <a:sym typeface="Space Grotesk SemiBold"/>
              </a:rPr>
              <a:t>.</a:t>
            </a:r>
            <a:endParaRPr>
              <a:solidFill>
                <a:schemeClr val="dk1"/>
              </a:solidFill>
              <a:latin typeface="Space Grotesk SemiBold"/>
              <a:ea typeface="Space Grotesk SemiBold"/>
              <a:cs typeface="Space Grotesk SemiBold"/>
              <a:sym typeface="Space Grotesk SemiBold"/>
            </a:endParaRPr>
          </a:p>
        </p:txBody>
      </p:sp>
      <p:sp>
        <p:nvSpPr>
          <p:cNvPr id="969" name="Google Shape;969;p84"/>
          <p:cNvSpPr txBox="1"/>
          <p:nvPr>
            <p:ph idx="9" type="subTitle"/>
          </p:nvPr>
        </p:nvSpPr>
        <p:spPr>
          <a:xfrm>
            <a:off x="227975" y="2744325"/>
            <a:ext cx="3572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Subtitle</a:t>
            </a:r>
            <a:endParaRPr/>
          </a:p>
        </p:txBody>
      </p:sp>
      <p:sp>
        <p:nvSpPr>
          <p:cNvPr id="970" name="Google Shape;970;p84"/>
          <p:cNvSpPr/>
          <p:nvPr/>
        </p:nvSpPr>
        <p:spPr>
          <a:xfrm>
            <a:off x="230900" y="545825"/>
            <a:ext cx="5536756" cy="272401"/>
          </a:xfrm>
          <a:custGeom>
            <a:rect b="b" l="l" r="r" t="t"/>
            <a:pathLst>
              <a:path extrusionOk="0" h="166098" w="229884">
                <a:moveTo>
                  <a:pt x="0" y="0"/>
                </a:moveTo>
                <a:lnTo>
                  <a:pt x="229884" y="0"/>
                </a:lnTo>
                <a:lnTo>
                  <a:pt x="229884" y="166098"/>
                </a:lnTo>
              </a:path>
            </a:pathLst>
          </a:custGeom>
          <a:noFill/>
          <a:ln cap="flat" cmpd="sng" w="28575">
            <a:solidFill>
              <a:schemeClr val="dk2"/>
            </a:solidFill>
            <a:prstDash val="solid"/>
            <a:round/>
            <a:headEnd len="med" w="med" type="none"/>
            <a:tailEnd len="med" w="med" type="none"/>
          </a:ln>
        </p:spPr>
      </p:sp>
      <p:sp>
        <p:nvSpPr>
          <p:cNvPr id="971" name="Google Shape;971;p84"/>
          <p:cNvSpPr/>
          <p:nvPr/>
        </p:nvSpPr>
        <p:spPr>
          <a:xfrm>
            <a:off x="5686413" y="973901"/>
            <a:ext cx="161400" cy="170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4"/>
          <p:cNvSpPr/>
          <p:nvPr/>
        </p:nvSpPr>
        <p:spPr>
          <a:xfrm>
            <a:off x="5686413" y="2053037"/>
            <a:ext cx="161400" cy="170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4"/>
          <p:cNvSpPr/>
          <p:nvPr/>
        </p:nvSpPr>
        <p:spPr>
          <a:xfrm>
            <a:off x="5686413" y="3132174"/>
            <a:ext cx="161400" cy="170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4"/>
          <p:cNvSpPr/>
          <p:nvPr/>
        </p:nvSpPr>
        <p:spPr>
          <a:xfrm>
            <a:off x="5686413" y="4211310"/>
            <a:ext cx="161400" cy="170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5" name="Google Shape;975;p84"/>
          <p:cNvCxnSpPr/>
          <p:nvPr/>
        </p:nvCxnSpPr>
        <p:spPr>
          <a:xfrm>
            <a:off x="5763295" y="1299977"/>
            <a:ext cx="0" cy="596400"/>
          </a:xfrm>
          <a:prstGeom prst="straightConnector1">
            <a:avLst/>
          </a:prstGeom>
          <a:noFill/>
          <a:ln cap="flat" cmpd="sng" w="28575">
            <a:solidFill>
              <a:schemeClr val="dk2"/>
            </a:solidFill>
            <a:prstDash val="solid"/>
            <a:round/>
            <a:headEnd len="med" w="med" type="none"/>
            <a:tailEnd len="med" w="med" type="none"/>
          </a:ln>
        </p:spPr>
      </p:cxnSp>
      <p:cxnSp>
        <p:nvCxnSpPr>
          <p:cNvPr id="976" name="Google Shape;976;p84"/>
          <p:cNvCxnSpPr/>
          <p:nvPr/>
        </p:nvCxnSpPr>
        <p:spPr>
          <a:xfrm>
            <a:off x="5770355" y="2379605"/>
            <a:ext cx="0" cy="596400"/>
          </a:xfrm>
          <a:prstGeom prst="straightConnector1">
            <a:avLst/>
          </a:prstGeom>
          <a:noFill/>
          <a:ln cap="flat" cmpd="sng" w="28575">
            <a:solidFill>
              <a:schemeClr val="dk2"/>
            </a:solidFill>
            <a:prstDash val="solid"/>
            <a:round/>
            <a:headEnd len="med" w="med" type="none"/>
            <a:tailEnd len="med" w="med" type="none"/>
          </a:ln>
        </p:spPr>
      </p:cxnSp>
      <p:cxnSp>
        <p:nvCxnSpPr>
          <p:cNvPr id="977" name="Google Shape;977;p84"/>
          <p:cNvCxnSpPr/>
          <p:nvPr/>
        </p:nvCxnSpPr>
        <p:spPr>
          <a:xfrm>
            <a:off x="5767157" y="3458745"/>
            <a:ext cx="0" cy="596400"/>
          </a:xfrm>
          <a:prstGeom prst="straightConnector1">
            <a:avLst/>
          </a:prstGeom>
          <a:noFill/>
          <a:ln cap="flat" cmpd="sng" w="28575">
            <a:solidFill>
              <a:schemeClr val="dk2"/>
            </a:solidFill>
            <a:prstDash val="solid"/>
            <a:round/>
            <a:headEnd len="med" w="med" type="none"/>
            <a:tailEnd len="med" w="med" type="none"/>
          </a:ln>
        </p:spPr>
      </p:cxnSp>
      <p:cxnSp>
        <p:nvCxnSpPr>
          <p:cNvPr id="978" name="Google Shape;978;p84"/>
          <p:cNvCxnSpPr/>
          <p:nvPr/>
        </p:nvCxnSpPr>
        <p:spPr>
          <a:xfrm>
            <a:off x="5763295" y="4547098"/>
            <a:ext cx="0" cy="596400"/>
          </a:xfrm>
          <a:prstGeom prst="straightConnector1">
            <a:avLst/>
          </a:prstGeom>
          <a:noFill/>
          <a:ln cap="flat" cmpd="sng" w="28575">
            <a:solidFill>
              <a:schemeClr val="dk2"/>
            </a:solidFill>
            <a:prstDash val="solid"/>
            <a:round/>
            <a:headEnd len="med" w="med" type="none"/>
            <a:tailEnd len="med" w="med" type="none"/>
          </a:ln>
        </p:spPr>
      </p:cxnSp>
      <p:grpSp>
        <p:nvGrpSpPr>
          <p:cNvPr id="979" name="Google Shape;979;p84"/>
          <p:cNvGrpSpPr/>
          <p:nvPr/>
        </p:nvGrpSpPr>
        <p:grpSpPr>
          <a:xfrm>
            <a:off x="227875" y="223475"/>
            <a:ext cx="1214400" cy="170400"/>
            <a:chOff x="304025" y="203375"/>
            <a:chExt cx="1214400" cy="170400"/>
          </a:xfrm>
        </p:grpSpPr>
        <p:sp>
          <p:nvSpPr>
            <p:cNvPr id="980" name="Google Shape;980;p84"/>
            <p:cNvSpPr/>
            <p:nvPr/>
          </p:nvSpPr>
          <p:spPr>
            <a:xfrm>
              <a:off x="304025" y="203650"/>
              <a:ext cx="1214400" cy="169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Space Grotesk"/>
                  <a:ea typeface="Space Grotesk"/>
                  <a:cs typeface="Space Grotesk"/>
                  <a:sym typeface="Space Grotesk"/>
                </a:rPr>
                <a:t>Section</a:t>
              </a:r>
              <a:endParaRPr sz="800">
                <a:solidFill>
                  <a:schemeClr val="dk1"/>
                </a:solidFill>
                <a:latin typeface="Space Grotesk"/>
                <a:ea typeface="Space Grotesk"/>
                <a:cs typeface="Space Grotesk"/>
                <a:sym typeface="Space Grotesk"/>
              </a:endParaRPr>
            </a:p>
          </p:txBody>
        </p:sp>
        <p:cxnSp>
          <p:nvCxnSpPr>
            <p:cNvPr id="981" name="Google Shape;981;p84"/>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982" name="Google Shape;982;p84"/>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983" name="Google Shape;983;p84"/>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85"/>
          <p:cNvSpPr txBox="1"/>
          <p:nvPr>
            <p:ph type="title"/>
          </p:nvPr>
        </p:nvSpPr>
        <p:spPr>
          <a:xfrm>
            <a:off x="230900" y="457200"/>
            <a:ext cx="72618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 &amp; Key Results</a:t>
            </a:r>
            <a:endParaRPr/>
          </a:p>
        </p:txBody>
      </p:sp>
      <p:sp>
        <p:nvSpPr>
          <p:cNvPr id="989" name="Google Shape;989;p85"/>
          <p:cNvSpPr txBox="1"/>
          <p:nvPr>
            <p:ph idx="1" type="subTitle"/>
          </p:nvPr>
        </p:nvSpPr>
        <p:spPr>
          <a:xfrm>
            <a:off x="228600" y="1552700"/>
            <a:ext cx="2558100" cy="7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Objective 1</a:t>
            </a:r>
            <a:endParaRPr/>
          </a:p>
        </p:txBody>
      </p:sp>
      <p:sp>
        <p:nvSpPr>
          <p:cNvPr id="990" name="Google Shape;990;p85"/>
          <p:cNvSpPr txBox="1"/>
          <p:nvPr>
            <p:ph idx="2" type="subTitle"/>
          </p:nvPr>
        </p:nvSpPr>
        <p:spPr>
          <a:xfrm>
            <a:off x="228600" y="2414150"/>
            <a:ext cx="2602500" cy="7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1"/>
              </a:buClr>
              <a:buSzPts val="1100"/>
              <a:buNone/>
            </a:pPr>
            <a:r>
              <a:rPr lang="en"/>
              <a:t>Objective 2</a:t>
            </a:r>
            <a:endParaRPr/>
          </a:p>
        </p:txBody>
      </p:sp>
      <p:sp>
        <p:nvSpPr>
          <p:cNvPr id="991" name="Google Shape;991;p85"/>
          <p:cNvSpPr txBox="1"/>
          <p:nvPr>
            <p:ph idx="3" type="subTitle"/>
          </p:nvPr>
        </p:nvSpPr>
        <p:spPr>
          <a:xfrm>
            <a:off x="228600" y="3275575"/>
            <a:ext cx="2646900" cy="7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1"/>
              </a:buClr>
              <a:buSzPts val="1100"/>
              <a:buNone/>
            </a:pPr>
            <a:r>
              <a:rPr lang="en"/>
              <a:t>Objective 3</a:t>
            </a:r>
            <a:endParaRPr/>
          </a:p>
        </p:txBody>
      </p:sp>
      <p:sp>
        <p:nvSpPr>
          <p:cNvPr id="992" name="Google Shape;992;p85"/>
          <p:cNvSpPr txBox="1"/>
          <p:nvPr>
            <p:ph idx="4" type="subTitle"/>
          </p:nvPr>
        </p:nvSpPr>
        <p:spPr>
          <a:xfrm>
            <a:off x="228600" y="4137000"/>
            <a:ext cx="2558100" cy="7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1"/>
              </a:buClr>
              <a:buSzPts val="1100"/>
              <a:buNone/>
            </a:pPr>
            <a:r>
              <a:rPr lang="en"/>
              <a:t>Objective 4</a:t>
            </a:r>
            <a:endParaRPr/>
          </a:p>
        </p:txBody>
      </p:sp>
      <p:sp>
        <p:nvSpPr>
          <p:cNvPr id="993" name="Google Shape;993;p85"/>
          <p:cNvSpPr txBox="1"/>
          <p:nvPr>
            <p:ph idx="5" type="body"/>
          </p:nvPr>
        </p:nvSpPr>
        <p:spPr>
          <a:xfrm>
            <a:off x="3940475" y="1552850"/>
            <a:ext cx="4973700" cy="783000"/>
          </a:xfrm>
          <a:prstGeom prst="rect">
            <a:avLst/>
          </a:prstGeom>
        </p:spPr>
        <p:txBody>
          <a:bodyPr anchorCtr="0" anchor="ctr" bIns="91425" lIns="91425" spcFirstLastPara="1" rIns="91425" wrap="square" tIns="91425">
            <a:normAutofit/>
          </a:bodyPr>
          <a:lstStyle/>
          <a:p>
            <a:pPr indent="0" lvl="0" marL="0" rtl="0" algn="l">
              <a:lnSpc>
                <a:spcPct val="110000"/>
              </a:lnSpc>
              <a:spcBef>
                <a:spcPts val="0"/>
              </a:spcBef>
              <a:spcAft>
                <a:spcPts val="0"/>
              </a:spcAft>
              <a:buClr>
                <a:schemeClr val="lt2"/>
              </a:buClr>
              <a:buSzPts val="1100"/>
              <a:buNone/>
            </a:pPr>
            <a:r>
              <a:rPr lang="en"/>
              <a:t>Lorem ipsum dolor sit amet, consectetur adipiscing. Ut accumsan ultricies diam, in rutrum arcu interdum quis. Sed tincidunt tellus eget sapien ornare rutrum.</a:t>
            </a:r>
            <a:endParaRPr/>
          </a:p>
        </p:txBody>
      </p:sp>
      <p:sp>
        <p:nvSpPr>
          <p:cNvPr id="994" name="Google Shape;994;p85"/>
          <p:cNvSpPr txBox="1"/>
          <p:nvPr>
            <p:ph idx="6" type="body"/>
          </p:nvPr>
        </p:nvSpPr>
        <p:spPr>
          <a:xfrm>
            <a:off x="3940475" y="2414213"/>
            <a:ext cx="4973700" cy="783000"/>
          </a:xfrm>
          <a:prstGeom prst="rect">
            <a:avLst/>
          </a:prstGeom>
        </p:spPr>
        <p:txBody>
          <a:bodyPr anchorCtr="0" anchor="ctr" bIns="91425" lIns="91425" spcFirstLastPara="1" rIns="91425" wrap="square" tIns="91425">
            <a:normAutofit/>
          </a:bodyPr>
          <a:lstStyle/>
          <a:p>
            <a:pPr indent="0" lvl="0" marL="0" rtl="0" algn="l">
              <a:lnSpc>
                <a:spcPct val="110000"/>
              </a:lnSpc>
              <a:spcBef>
                <a:spcPts val="0"/>
              </a:spcBef>
              <a:spcAft>
                <a:spcPts val="0"/>
              </a:spcAft>
              <a:buClr>
                <a:schemeClr val="lt2"/>
              </a:buClr>
              <a:buSzPts val="1100"/>
              <a:buNone/>
            </a:pPr>
            <a:r>
              <a:rPr lang="en"/>
              <a:t>Lorem ipsum dolor sit amet, consectetur adipiscing. Ut accumsan ultricies diam, in rutrum arcu interdum quis. Sed tincidunt tellus eget sapien ornare rutrum.</a:t>
            </a:r>
            <a:endParaRPr/>
          </a:p>
        </p:txBody>
      </p:sp>
      <p:sp>
        <p:nvSpPr>
          <p:cNvPr id="995" name="Google Shape;995;p85"/>
          <p:cNvSpPr txBox="1"/>
          <p:nvPr>
            <p:ph idx="7" type="body"/>
          </p:nvPr>
        </p:nvSpPr>
        <p:spPr>
          <a:xfrm>
            <a:off x="3940475" y="3275613"/>
            <a:ext cx="4973700" cy="783000"/>
          </a:xfrm>
          <a:prstGeom prst="rect">
            <a:avLst/>
          </a:prstGeom>
        </p:spPr>
        <p:txBody>
          <a:bodyPr anchorCtr="0" anchor="ctr" bIns="91425" lIns="91425" spcFirstLastPara="1" rIns="91425" wrap="square" tIns="91425">
            <a:normAutofit/>
          </a:bodyPr>
          <a:lstStyle/>
          <a:p>
            <a:pPr indent="0" lvl="0" marL="0" rtl="0" algn="l">
              <a:lnSpc>
                <a:spcPct val="110000"/>
              </a:lnSpc>
              <a:spcBef>
                <a:spcPts val="0"/>
              </a:spcBef>
              <a:spcAft>
                <a:spcPts val="0"/>
              </a:spcAft>
              <a:buClr>
                <a:schemeClr val="lt2"/>
              </a:buClr>
              <a:buSzPts val="1100"/>
              <a:buNone/>
            </a:pPr>
            <a:r>
              <a:rPr lang="en"/>
              <a:t>Lorem ipsum dolor sit amet, consectetur adipiscing. Ut accumsan ultricies diam, in rutrum arcu interdum quis. Sed tincidunt tellus eget sapien ornare rutrum.</a:t>
            </a:r>
            <a:endParaRPr/>
          </a:p>
        </p:txBody>
      </p:sp>
      <p:sp>
        <p:nvSpPr>
          <p:cNvPr id="996" name="Google Shape;996;p85"/>
          <p:cNvSpPr txBox="1"/>
          <p:nvPr>
            <p:ph idx="8" type="body"/>
          </p:nvPr>
        </p:nvSpPr>
        <p:spPr>
          <a:xfrm>
            <a:off x="3940475" y="4137013"/>
            <a:ext cx="4973700" cy="783000"/>
          </a:xfrm>
          <a:prstGeom prst="rect">
            <a:avLst/>
          </a:prstGeom>
        </p:spPr>
        <p:txBody>
          <a:bodyPr anchorCtr="0" anchor="ctr" bIns="91425" lIns="91425" spcFirstLastPara="1" rIns="91425" wrap="square" tIns="91425">
            <a:normAutofit/>
          </a:bodyPr>
          <a:lstStyle/>
          <a:p>
            <a:pPr indent="0" lvl="0" marL="0" rtl="0" algn="l">
              <a:lnSpc>
                <a:spcPct val="110000"/>
              </a:lnSpc>
              <a:spcBef>
                <a:spcPts val="0"/>
              </a:spcBef>
              <a:spcAft>
                <a:spcPts val="0"/>
              </a:spcAft>
              <a:buClr>
                <a:schemeClr val="lt2"/>
              </a:buClr>
              <a:buSzPts val="1100"/>
              <a:buNone/>
            </a:pPr>
            <a:r>
              <a:rPr lang="en"/>
              <a:t>Lorem ipsum dolor sit amet, consectetur adipiscing. Ut accumsan ultricies diam, in rutrum arcu interdum quis. Sed tincidunt tellus eget sapien ornare rutrum.</a:t>
            </a:r>
            <a:endParaRPr/>
          </a:p>
        </p:txBody>
      </p:sp>
      <p:sp>
        <p:nvSpPr>
          <p:cNvPr id="997" name="Google Shape;997;p85"/>
          <p:cNvSpPr txBox="1"/>
          <p:nvPr>
            <p:ph idx="9" type="subTitle"/>
          </p:nvPr>
        </p:nvSpPr>
        <p:spPr>
          <a:xfrm>
            <a:off x="3205625" y="1552850"/>
            <a:ext cx="714600" cy="7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998" name="Google Shape;998;p85"/>
          <p:cNvSpPr txBox="1"/>
          <p:nvPr>
            <p:ph idx="13" type="subTitle"/>
          </p:nvPr>
        </p:nvSpPr>
        <p:spPr>
          <a:xfrm>
            <a:off x="3205625" y="2414292"/>
            <a:ext cx="714600" cy="7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lang="en"/>
              <a:t>20%</a:t>
            </a:r>
            <a:endParaRPr/>
          </a:p>
        </p:txBody>
      </p:sp>
      <p:sp>
        <p:nvSpPr>
          <p:cNvPr id="999" name="Google Shape;999;p85"/>
          <p:cNvSpPr txBox="1"/>
          <p:nvPr>
            <p:ph idx="14" type="subTitle"/>
          </p:nvPr>
        </p:nvSpPr>
        <p:spPr>
          <a:xfrm>
            <a:off x="3205625" y="3275721"/>
            <a:ext cx="714600" cy="7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lang="en"/>
              <a:t>30%</a:t>
            </a:r>
            <a:endParaRPr/>
          </a:p>
        </p:txBody>
      </p:sp>
      <p:sp>
        <p:nvSpPr>
          <p:cNvPr id="1000" name="Google Shape;1000;p85"/>
          <p:cNvSpPr txBox="1"/>
          <p:nvPr>
            <p:ph idx="15" type="subTitle"/>
          </p:nvPr>
        </p:nvSpPr>
        <p:spPr>
          <a:xfrm>
            <a:off x="3205625" y="4137150"/>
            <a:ext cx="714600" cy="7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lang="en"/>
              <a:t>40%</a:t>
            </a:r>
            <a:endParaRPr/>
          </a:p>
        </p:txBody>
      </p:sp>
      <p:grpSp>
        <p:nvGrpSpPr>
          <p:cNvPr id="1001" name="Google Shape;1001;p85"/>
          <p:cNvGrpSpPr/>
          <p:nvPr/>
        </p:nvGrpSpPr>
        <p:grpSpPr>
          <a:xfrm>
            <a:off x="227875" y="223475"/>
            <a:ext cx="1214500" cy="170400"/>
            <a:chOff x="304025" y="203375"/>
            <a:chExt cx="1214500" cy="170400"/>
          </a:xfrm>
        </p:grpSpPr>
        <p:sp>
          <p:nvSpPr>
            <p:cNvPr id="1002" name="Google Shape;1002;p85"/>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1003" name="Google Shape;1003;p85"/>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1004" name="Google Shape;1004;p85"/>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1005" name="Google Shape;1005;p85"/>
          <p:cNvGrpSpPr/>
          <p:nvPr/>
        </p:nvGrpSpPr>
        <p:grpSpPr>
          <a:xfrm>
            <a:off x="227875" y="223475"/>
            <a:ext cx="1214400" cy="170400"/>
            <a:chOff x="304025" y="203375"/>
            <a:chExt cx="1214400" cy="170400"/>
          </a:xfrm>
        </p:grpSpPr>
        <p:sp>
          <p:nvSpPr>
            <p:cNvPr id="1006" name="Google Shape;1006;p85"/>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Space Grotesk"/>
                  <a:ea typeface="Space Grotesk"/>
                  <a:cs typeface="Space Grotesk"/>
                  <a:sym typeface="Space Grotesk"/>
                </a:rPr>
                <a:t>Section</a:t>
              </a:r>
              <a:endParaRPr sz="800">
                <a:solidFill>
                  <a:schemeClr val="dk2"/>
                </a:solidFill>
                <a:latin typeface="Space Grotesk"/>
                <a:ea typeface="Space Grotesk"/>
                <a:cs typeface="Space Grotesk"/>
                <a:sym typeface="Space Grotesk"/>
              </a:endParaRPr>
            </a:p>
          </p:txBody>
        </p:sp>
        <p:cxnSp>
          <p:nvCxnSpPr>
            <p:cNvPr id="1007" name="Google Shape;1007;p85"/>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1008" name="Google Shape;1008;p85"/>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graphicFrame>
        <p:nvGraphicFramePr>
          <p:cNvPr id="1013" name="Google Shape;1013;p86"/>
          <p:cNvGraphicFramePr/>
          <p:nvPr/>
        </p:nvGraphicFramePr>
        <p:xfrm>
          <a:off x="230900" y="1441350"/>
          <a:ext cx="3000000" cy="3000000"/>
        </p:xfrm>
        <a:graphic>
          <a:graphicData uri="http://schemas.openxmlformats.org/drawingml/2006/table">
            <a:tbl>
              <a:tblPr>
                <a:noFill/>
                <a:tableStyleId>{3704CE62-9843-4178-982B-7A4E7579F7F8}</a:tableStyleId>
              </a:tblPr>
              <a:tblGrid>
                <a:gridCol w="2171125"/>
                <a:gridCol w="2171125"/>
                <a:gridCol w="2171125"/>
                <a:gridCol w="2171125"/>
              </a:tblGrid>
              <a:tr h="890550">
                <a:tc>
                  <a:txBody>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lt2"/>
                        </a:buClr>
                        <a:buSzPts val="1100"/>
                        <a:buFont typeface="Arial"/>
                        <a:buNone/>
                      </a:pPr>
                      <a:r>
                        <a:rPr lang="en">
                          <a:solidFill>
                            <a:schemeClr val="dk1"/>
                          </a:solidFill>
                          <a:latin typeface="Space Grotesk"/>
                          <a:ea typeface="Space Grotesk"/>
                          <a:cs typeface="Space Grotesk"/>
                          <a:sym typeface="Space Grotesk"/>
                        </a:rPr>
                        <a:t>Metric 1</a:t>
                      </a:r>
                      <a:endParaRPr>
                        <a:solidFill>
                          <a:schemeClr val="dk1"/>
                        </a:solidFill>
                        <a:latin typeface="Space Grotesk"/>
                        <a:ea typeface="Space Grotesk"/>
                        <a:cs typeface="Space Grotesk"/>
                        <a:sym typeface="Space Grotesk"/>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Space Grotesk"/>
                          <a:ea typeface="Space Grotesk"/>
                          <a:cs typeface="Space Grotesk"/>
                          <a:sym typeface="Space Grotesk"/>
                        </a:rPr>
                        <a:t>Metric 1</a:t>
                      </a:r>
                      <a:endParaRPr>
                        <a:solidFill>
                          <a:schemeClr val="dk1"/>
                        </a:solidFill>
                        <a:latin typeface="Space Grotesk"/>
                        <a:ea typeface="Space Grotesk"/>
                        <a:cs typeface="Space Grotesk"/>
                        <a:sym typeface="Space Grotesk"/>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Space Grotesk"/>
                          <a:ea typeface="Space Grotesk"/>
                          <a:cs typeface="Space Grotesk"/>
                          <a:sym typeface="Space Grotesk"/>
                        </a:rPr>
                        <a:t>Metric 1</a:t>
                      </a:r>
                      <a:endParaRPr>
                        <a:solidFill>
                          <a:schemeClr val="dk1"/>
                        </a:solidFill>
                        <a:latin typeface="Space Grotesk"/>
                        <a:ea typeface="Space Grotesk"/>
                        <a:cs typeface="Space Grotesk"/>
                        <a:sym typeface="Space Grotesk"/>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890550">
                <a:tc>
                  <a:txBody>
                    <a:bodyPr/>
                    <a:lstStyle/>
                    <a:p>
                      <a:pPr indent="0" lvl="0" marL="0" rtl="0" algn="l">
                        <a:spcBef>
                          <a:spcPts val="0"/>
                        </a:spcBef>
                        <a:spcAft>
                          <a:spcPts val="0"/>
                        </a:spcAft>
                        <a:buClr>
                          <a:schemeClr val="lt2"/>
                        </a:buClr>
                        <a:buSzPts val="1100"/>
                        <a:buFont typeface="Arial"/>
                        <a:buNone/>
                      </a:pPr>
                      <a:r>
                        <a:rPr lang="en">
                          <a:solidFill>
                            <a:schemeClr val="dk1"/>
                          </a:solidFill>
                          <a:latin typeface="Space Grotesk"/>
                          <a:ea typeface="Space Grotesk"/>
                          <a:cs typeface="Space Grotesk"/>
                          <a:sym typeface="Space Grotesk"/>
                        </a:rPr>
                        <a:t>Time period</a:t>
                      </a:r>
                      <a:endParaRPr>
                        <a:solidFill>
                          <a:schemeClr val="dk1"/>
                        </a:solidFill>
                        <a:latin typeface="Space Grotesk"/>
                        <a:ea typeface="Space Grotesk"/>
                        <a:cs typeface="Space Grotesk"/>
                        <a:sym typeface="Space Grotesk"/>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Space Grotesk"/>
                          <a:ea typeface="Space Grotesk"/>
                          <a:cs typeface="Space Grotesk"/>
                          <a:sym typeface="Space Grotesk"/>
                        </a:rPr>
                        <a:t>1 Month</a:t>
                      </a:r>
                      <a:endParaRPr>
                        <a:solidFill>
                          <a:schemeClr val="dk1"/>
                        </a:solidFill>
                        <a:latin typeface="Space Grotesk"/>
                        <a:ea typeface="Space Grotesk"/>
                        <a:cs typeface="Space Grotesk"/>
                        <a:sym typeface="Space Grotesk"/>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lt2"/>
                        </a:buClr>
                        <a:buSzPts val="1100"/>
                        <a:buFont typeface="Arial"/>
                        <a:buNone/>
                      </a:pPr>
                      <a:r>
                        <a:rPr lang="en">
                          <a:solidFill>
                            <a:schemeClr val="dk1"/>
                          </a:solidFill>
                          <a:latin typeface="Space Grotesk"/>
                          <a:ea typeface="Space Grotesk"/>
                          <a:cs typeface="Space Grotesk"/>
                          <a:sym typeface="Space Grotesk"/>
                        </a:rPr>
                        <a:t>3 Months</a:t>
                      </a:r>
                      <a:endParaRPr>
                        <a:solidFill>
                          <a:schemeClr val="dk1"/>
                        </a:solidFill>
                        <a:latin typeface="Space Grotesk"/>
                        <a:ea typeface="Space Grotesk"/>
                        <a:cs typeface="Space Grotesk"/>
                        <a:sym typeface="Space Grotesk"/>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lt2"/>
                        </a:buClr>
                        <a:buSzPts val="1100"/>
                        <a:buFont typeface="Arial"/>
                        <a:buNone/>
                      </a:pPr>
                      <a:r>
                        <a:rPr lang="en">
                          <a:solidFill>
                            <a:schemeClr val="dk1"/>
                          </a:solidFill>
                          <a:latin typeface="Space Grotesk"/>
                          <a:ea typeface="Space Grotesk"/>
                          <a:cs typeface="Space Grotesk"/>
                          <a:sym typeface="Space Grotesk"/>
                        </a:rPr>
                        <a:t>6 Months</a:t>
                      </a:r>
                      <a:endParaRPr>
                        <a:solidFill>
                          <a:schemeClr val="dk1"/>
                        </a:solidFill>
                        <a:latin typeface="Space Grotesk"/>
                        <a:ea typeface="Space Grotesk"/>
                        <a:cs typeface="Space Grotesk"/>
                        <a:sym typeface="Space Grotesk"/>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890550">
                <a:tc>
                  <a:txBody>
                    <a:bodyPr/>
                    <a:lstStyle/>
                    <a:p>
                      <a:pPr indent="0" lvl="0" marL="0" rtl="0" algn="l">
                        <a:spcBef>
                          <a:spcPts val="0"/>
                        </a:spcBef>
                        <a:spcAft>
                          <a:spcPts val="0"/>
                        </a:spcAft>
                        <a:buClr>
                          <a:schemeClr val="lt2"/>
                        </a:buClr>
                        <a:buSzPts val="1100"/>
                        <a:buFont typeface="Arial"/>
                        <a:buNone/>
                      </a:pPr>
                      <a:r>
                        <a:rPr lang="en">
                          <a:solidFill>
                            <a:schemeClr val="dk1"/>
                          </a:solidFill>
                          <a:latin typeface="Space Grotesk"/>
                          <a:ea typeface="Space Grotesk"/>
                          <a:cs typeface="Space Grotesk"/>
                          <a:sym typeface="Space Grotesk"/>
                        </a:rPr>
                        <a:t>Growth (%)</a:t>
                      </a:r>
                      <a:endParaRPr>
                        <a:solidFill>
                          <a:schemeClr val="dk1"/>
                        </a:solidFill>
                        <a:latin typeface="Space Grotesk"/>
                        <a:ea typeface="Space Grotesk"/>
                        <a:cs typeface="Space Grotesk"/>
                        <a:sym typeface="Space Grotesk"/>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Space Grotesk"/>
                          <a:ea typeface="Space Grotesk"/>
                          <a:cs typeface="Space Grotesk"/>
                          <a:sym typeface="Space Grotesk"/>
                        </a:rPr>
                        <a:t>XX% Growth</a:t>
                      </a:r>
                      <a:endParaRPr>
                        <a:solidFill>
                          <a:schemeClr val="dk1"/>
                        </a:solidFill>
                        <a:latin typeface="Space Grotesk"/>
                        <a:ea typeface="Space Grotesk"/>
                        <a:cs typeface="Space Grotesk"/>
                        <a:sym typeface="Space Grotesk"/>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lt2"/>
                        </a:buClr>
                        <a:buSzPts val="1100"/>
                        <a:buFont typeface="Arial"/>
                        <a:buNone/>
                      </a:pPr>
                      <a:r>
                        <a:rPr lang="en">
                          <a:solidFill>
                            <a:schemeClr val="dk1"/>
                          </a:solidFill>
                          <a:latin typeface="Space Grotesk"/>
                          <a:ea typeface="Space Grotesk"/>
                          <a:cs typeface="Space Grotesk"/>
                          <a:sym typeface="Space Grotesk"/>
                        </a:rPr>
                        <a:t>XX% Growth</a:t>
                      </a:r>
                      <a:endParaRPr>
                        <a:solidFill>
                          <a:schemeClr val="dk1"/>
                        </a:solidFill>
                        <a:latin typeface="Space Grotesk"/>
                        <a:ea typeface="Space Grotesk"/>
                        <a:cs typeface="Space Grotesk"/>
                        <a:sym typeface="Space Grotesk"/>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lt2"/>
                        </a:buClr>
                        <a:buSzPts val="1100"/>
                        <a:buFont typeface="Arial"/>
                        <a:buNone/>
                      </a:pPr>
                      <a:r>
                        <a:rPr lang="en">
                          <a:solidFill>
                            <a:schemeClr val="dk1"/>
                          </a:solidFill>
                          <a:latin typeface="Space Grotesk"/>
                          <a:ea typeface="Space Grotesk"/>
                          <a:cs typeface="Space Grotesk"/>
                          <a:sym typeface="Space Grotesk"/>
                        </a:rPr>
                        <a:t>XX% Growth</a:t>
                      </a:r>
                      <a:endParaRPr>
                        <a:solidFill>
                          <a:schemeClr val="dk1"/>
                        </a:solidFill>
                        <a:latin typeface="Space Grotesk"/>
                        <a:ea typeface="Space Grotesk"/>
                        <a:cs typeface="Space Grotesk"/>
                        <a:sym typeface="Space Grotesk"/>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890550">
                <a:tc>
                  <a:txBody>
                    <a:bodyPr/>
                    <a:lstStyle/>
                    <a:p>
                      <a:pPr indent="0" lvl="0" marL="0" rtl="0" algn="l">
                        <a:spcBef>
                          <a:spcPts val="0"/>
                        </a:spcBef>
                        <a:spcAft>
                          <a:spcPts val="0"/>
                        </a:spcAft>
                        <a:buClr>
                          <a:schemeClr val="lt2"/>
                        </a:buClr>
                        <a:buSzPts val="1100"/>
                        <a:buFont typeface="Arial"/>
                        <a:buNone/>
                      </a:pPr>
                      <a:r>
                        <a:rPr lang="en">
                          <a:solidFill>
                            <a:schemeClr val="dk1"/>
                          </a:solidFill>
                          <a:latin typeface="Space Grotesk"/>
                          <a:ea typeface="Space Grotesk"/>
                          <a:cs typeface="Space Grotesk"/>
                          <a:sym typeface="Space Grotesk"/>
                        </a:rPr>
                        <a:t>Total ($)</a:t>
                      </a:r>
                      <a:endParaRPr>
                        <a:solidFill>
                          <a:schemeClr val="dk1"/>
                        </a:solidFill>
                        <a:latin typeface="Space Grotesk"/>
                        <a:ea typeface="Space Grotesk"/>
                        <a:cs typeface="Space Grotesk"/>
                        <a:sym typeface="Space Grotesk"/>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Space Grotesk"/>
                          <a:ea typeface="Space Grotesk"/>
                          <a:cs typeface="Space Grotesk"/>
                          <a:sym typeface="Space Grotesk"/>
                        </a:rPr>
                        <a:t>$X,000</a:t>
                      </a:r>
                      <a:endParaRPr>
                        <a:solidFill>
                          <a:schemeClr val="dk1"/>
                        </a:solidFill>
                        <a:latin typeface="Space Grotesk"/>
                        <a:ea typeface="Space Grotesk"/>
                        <a:cs typeface="Space Grotesk"/>
                        <a:sym typeface="Space Grotesk"/>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lt2"/>
                        </a:buClr>
                        <a:buSzPts val="1100"/>
                        <a:buFont typeface="Arial"/>
                        <a:buNone/>
                      </a:pPr>
                      <a:r>
                        <a:rPr lang="en">
                          <a:solidFill>
                            <a:schemeClr val="dk1"/>
                          </a:solidFill>
                          <a:latin typeface="Space Grotesk"/>
                          <a:ea typeface="Space Grotesk"/>
                          <a:cs typeface="Space Grotesk"/>
                          <a:sym typeface="Space Grotesk"/>
                        </a:rPr>
                        <a:t>$X,000</a:t>
                      </a:r>
                      <a:endParaRPr>
                        <a:solidFill>
                          <a:schemeClr val="dk1"/>
                        </a:solidFill>
                        <a:latin typeface="Space Grotesk"/>
                        <a:ea typeface="Space Grotesk"/>
                        <a:cs typeface="Space Grotesk"/>
                        <a:sym typeface="Space Grotesk"/>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Space Grotesk"/>
                          <a:ea typeface="Space Grotesk"/>
                          <a:cs typeface="Space Grotesk"/>
                          <a:sym typeface="Space Grotesk"/>
                        </a:rPr>
                        <a:t>$X,000</a:t>
                      </a:r>
                      <a:endParaRPr>
                        <a:solidFill>
                          <a:schemeClr val="dk1"/>
                        </a:solidFill>
                        <a:latin typeface="Space Grotesk"/>
                        <a:ea typeface="Space Grotesk"/>
                        <a:cs typeface="Space Grotesk"/>
                        <a:sym typeface="Space Grotesk"/>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014" name="Google Shape;1014;p86"/>
          <p:cNvSpPr txBox="1"/>
          <p:nvPr>
            <p:ph type="title"/>
          </p:nvPr>
        </p:nvSpPr>
        <p:spPr>
          <a:xfrm>
            <a:off x="230900" y="457200"/>
            <a:ext cx="44064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Key Takeaway</a:t>
            </a:r>
            <a:endParaRPr/>
          </a:p>
        </p:txBody>
      </p:sp>
      <p:grpSp>
        <p:nvGrpSpPr>
          <p:cNvPr id="1015" name="Google Shape;1015;p86"/>
          <p:cNvGrpSpPr/>
          <p:nvPr/>
        </p:nvGrpSpPr>
        <p:grpSpPr>
          <a:xfrm>
            <a:off x="227875" y="223475"/>
            <a:ext cx="1214500" cy="170400"/>
            <a:chOff x="304025" y="203375"/>
            <a:chExt cx="1214500" cy="170400"/>
          </a:xfrm>
        </p:grpSpPr>
        <p:sp>
          <p:nvSpPr>
            <p:cNvPr id="1016" name="Google Shape;1016;p86"/>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1017" name="Google Shape;1017;p86"/>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1018" name="Google Shape;1018;p86"/>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1019" name="Google Shape;1019;p86"/>
          <p:cNvGrpSpPr/>
          <p:nvPr/>
        </p:nvGrpSpPr>
        <p:grpSpPr>
          <a:xfrm>
            <a:off x="227875" y="223475"/>
            <a:ext cx="1214400" cy="170400"/>
            <a:chOff x="304025" y="203375"/>
            <a:chExt cx="1214400" cy="170400"/>
          </a:xfrm>
        </p:grpSpPr>
        <p:sp>
          <p:nvSpPr>
            <p:cNvPr id="1020" name="Google Shape;1020;p86"/>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Space Grotesk"/>
                  <a:ea typeface="Space Grotesk"/>
                  <a:cs typeface="Space Grotesk"/>
                  <a:sym typeface="Space Grotesk"/>
                </a:rPr>
                <a:t>Section</a:t>
              </a:r>
              <a:endParaRPr sz="800">
                <a:solidFill>
                  <a:schemeClr val="dk2"/>
                </a:solidFill>
                <a:latin typeface="Space Grotesk"/>
                <a:ea typeface="Space Grotesk"/>
                <a:cs typeface="Space Grotesk"/>
                <a:sym typeface="Space Grotesk"/>
              </a:endParaRPr>
            </a:p>
          </p:txBody>
        </p:sp>
        <p:cxnSp>
          <p:nvCxnSpPr>
            <p:cNvPr id="1021" name="Google Shape;1021;p86"/>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1022" name="Google Shape;1022;p86"/>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87"/>
          <p:cNvSpPr txBox="1"/>
          <p:nvPr>
            <p:ph type="title"/>
          </p:nvPr>
        </p:nvSpPr>
        <p:spPr>
          <a:xfrm>
            <a:off x="230900" y="457200"/>
            <a:ext cx="77211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Marketing Channel Activation</a:t>
            </a:r>
            <a:endParaRPr/>
          </a:p>
        </p:txBody>
      </p:sp>
      <p:sp>
        <p:nvSpPr>
          <p:cNvPr id="1028" name="Google Shape;1028;p87"/>
          <p:cNvSpPr txBox="1"/>
          <p:nvPr>
            <p:ph idx="1" type="subTitle"/>
          </p:nvPr>
        </p:nvSpPr>
        <p:spPr>
          <a:xfrm>
            <a:off x="2630850" y="1503002"/>
            <a:ext cx="1782300" cy="78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KPI</a:t>
            </a:r>
            <a:endParaRPr/>
          </a:p>
        </p:txBody>
      </p:sp>
      <p:sp>
        <p:nvSpPr>
          <p:cNvPr id="1029" name="Google Shape;1029;p87"/>
          <p:cNvSpPr txBox="1"/>
          <p:nvPr>
            <p:ph idx="2" type="subTitle"/>
          </p:nvPr>
        </p:nvSpPr>
        <p:spPr>
          <a:xfrm>
            <a:off x="2630850" y="2359377"/>
            <a:ext cx="1782300" cy="78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KPI</a:t>
            </a:r>
            <a:endParaRPr/>
          </a:p>
        </p:txBody>
      </p:sp>
      <p:sp>
        <p:nvSpPr>
          <p:cNvPr id="1030" name="Google Shape;1030;p87"/>
          <p:cNvSpPr txBox="1"/>
          <p:nvPr>
            <p:ph idx="3" type="subTitle"/>
          </p:nvPr>
        </p:nvSpPr>
        <p:spPr>
          <a:xfrm>
            <a:off x="2630850" y="3142377"/>
            <a:ext cx="1782300" cy="78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KPI</a:t>
            </a:r>
            <a:endParaRPr/>
          </a:p>
        </p:txBody>
      </p:sp>
      <p:sp>
        <p:nvSpPr>
          <p:cNvPr id="1031" name="Google Shape;1031;p87"/>
          <p:cNvSpPr txBox="1"/>
          <p:nvPr>
            <p:ph idx="4" type="subTitle"/>
          </p:nvPr>
        </p:nvSpPr>
        <p:spPr>
          <a:xfrm>
            <a:off x="2630850" y="3998752"/>
            <a:ext cx="1782300" cy="78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KPI</a:t>
            </a:r>
            <a:endParaRPr/>
          </a:p>
        </p:txBody>
      </p:sp>
      <p:sp>
        <p:nvSpPr>
          <p:cNvPr id="1032" name="Google Shape;1032;p87"/>
          <p:cNvSpPr txBox="1"/>
          <p:nvPr>
            <p:ph idx="5" type="title"/>
          </p:nvPr>
        </p:nvSpPr>
        <p:spPr>
          <a:xfrm>
            <a:off x="6658275" y="1539825"/>
            <a:ext cx="21426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Channels</a:t>
            </a:r>
            <a:endParaRPr/>
          </a:p>
        </p:txBody>
      </p:sp>
      <p:sp>
        <p:nvSpPr>
          <p:cNvPr id="1033" name="Google Shape;1033;p87"/>
          <p:cNvSpPr txBox="1"/>
          <p:nvPr>
            <p:ph idx="6" type="title"/>
          </p:nvPr>
        </p:nvSpPr>
        <p:spPr>
          <a:xfrm>
            <a:off x="6156125" y="2372675"/>
            <a:ext cx="26445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Channels</a:t>
            </a:r>
            <a:endParaRPr/>
          </a:p>
        </p:txBody>
      </p:sp>
      <p:sp>
        <p:nvSpPr>
          <p:cNvPr id="1034" name="Google Shape;1034;p87"/>
          <p:cNvSpPr txBox="1"/>
          <p:nvPr>
            <p:ph idx="7" type="title"/>
          </p:nvPr>
        </p:nvSpPr>
        <p:spPr>
          <a:xfrm>
            <a:off x="5724800" y="3197675"/>
            <a:ext cx="30759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Channels</a:t>
            </a:r>
            <a:endParaRPr/>
          </a:p>
        </p:txBody>
      </p:sp>
      <p:sp>
        <p:nvSpPr>
          <p:cNvPr id="1035" name="Google Shape;1035;p87"/>
          <p:cNvSpPr txBox="1"/>
          <p:nvPr>
            <p:ph idx="8" type="title"/>
          </p:nvPr>
        </p:nvSpPr>
        <p:spPr>
          <a:xfrm>
            <a:off x="5229250" y="4051250"/>
            <a:ext cx="35715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Channels</a:t>
            </a:r>
            <a:endParaRPr/>
          </a:p>
        </p:txBody>
      </p:sp>
      <p:grpSp>
        <p:nvGrpSpPr>
          <p:cNvPr id="1036" name="Google Shape;1036;p87"/>
          <p:cNvGrpSpPr/>
          <p:nvPr/>
        </p:nvGrpSpPr>
        <p:grpSpPr>
          <a:xfrm>
            <a:off x="227875" y="223475"/>
            <a:ext cx="1214500" cy="170400"/>
            <a:chOff x="304025" y="203375"/>
            <a:chExt cx="1214500" cy="170400"/>
          </a:xfrm>
        </p:grpSpPr>
        <p:sp>
          <p:nvSpPr>
            <p:cNvPr id="1037" name="Google Shape;1037;p87"/>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1038" name="Google Shape;1038;p87"/>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1039" name="Google Shape;1039;p87"/>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1040" name="Google Shape;1040;p87"/>
          <p:cNvGrpSpPr/>
          <p:nvPr/>
        </p:nvGrpSpPr>
        <p:grpSpPr>
          <a:xfrm>
            <a:off x="227875" y="223475"/>
            <a:ext cx="1214400" cy="170400"/>
            <a:chOff x="304025" y="203375"/>
            <a:chExt cx="1214400" cy="170400"/>
          </a:xfrm>
        </p:grpSpPr>
        <p:sp>
          <p:nvSpPr>
            <p:cNvPr id="1041" name="Google Shape;1041;p87"/>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Space Grotesk"/>
                  <a:ea typeface="Space Grotesk"/>
                  <a:cs typeface="Space Grotesk"/>
                  <a:sym typeface="Space Grotesk"/>
                </a:rPr>
                <a:t>Section</a:t>
              </a:r>
              <a:endParaRPr sz="800">
                <a:solidFill>
                  <a:schemeClr val="dk2"/>
                </a:solidFill>
                <a:latin typeface="Space Grotesk"/>
                <a:ea typeface="Space Grotesk"/>
                <a:cs typeface="Space Grotesk"/>
                <a:sym typeface="Space Grotesk"/>
              </a:endParaRPr>
            </a:p>
          </p:txBody>
        </p:sp>
        <p:cxnSp>
          <p:nvCxnSpPr>
            <p:cNvPr id="1042" name="Google Shape;1042;p87"/>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1043" name="Google Shape;1043;p87"/>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0"/>
          <p:cNvSpPr txBox="1"/>
          <p:nvPr>
            <p:ph idx="1" type="body"/>
          </p:nvPr>
        </p:nvSpPr>
        <p:spPr>
          <a:xfrm>
            <a:off x="311700" y="1468825"/>
            <a:ext cx="8520600" cy="3099900"/>
          </a:xfrm>
          <a:prstGeom prst="rect">
            <a:avLst/>
          </a:prstGeom>
        </p:spPr>
        <p:txBody>
          <a:bodyPr anchorCtr="0" anchor="t" bIns="22850" lIns="45725" spcFirstLastPara="1" rIns="45725" wrap="square" tIns="22850">
            <a:normAutofit/>
          </a:bodyPr>
          <a:lstStyle/>
          <a:p>
            <a:pPr indent="0" lvl="0" marL="0" rtl="0" algn="l">
              <a:spcBef>
                <a:spcPts val="300"/>
              </a:spcBef>
              <a:spcAft>
                <a:spcPts val="0"/>
              </a:spcAft>
              <a:buNone/>
            </a:pPr>
            <a:r>
              <a:rPr lang="en"/>
              <a:t>I</a:t>
            </a:r>
            <a:r>
              <a:rPr lang="en"/>
              <a:t>n Maryland's aquatic ecosystems, invasive fish species like the </a:t>
            </a:r>
            <a:r>
              <a:rPr i="1" lang="en"/>
              <a:t>blue catfish</a:t>
            </a:r>
            <a:r>
              <a:rPr lang="en"/>
              <a:t> and the </a:t>
            </a:r>
            <a:r>
              <a:rPr i="1" lang="en"/>
              <a:t>northern snakehead</a:t>
            </a:r>
            <a:r>
              <a:rPr lang="en"/>
              <a:t> outcompete native species like the </a:t>
            </a:r>
            <a:r>
              <a:rPr i="1" lang="en"/>
              <a:t>largemouth bass</a:t>
            </a:r>
            <a:r>
              <a:rPr lang="en"/>
              <a:t> and </a:t>
            </a:r>
            <a:r>
              <a:rPr i="1" lang="en"/>
              <a:t>bluegill</a:t>
            </a:r>
            <a:r>
              <a:rPr lang="en"/>
              <a:t>, leading to </a:t>
            </a:r>
            <a:r>
              <a:rPr lang="en"/>
              <a:t>imbalance</a:t>
            </a:r>
            <a:r>
              <a:rPr lang="en"/>
              <a:t> and unhealthy ecosystems</a:t>
            </a:r>
            <a:endParaRPr/>
          </a:p>
        </p:txBody>
      </p:sp>
      <p:sp>
        <p:nvSpPr>
          <p:cNvPr id="627" name="Google Shape;627;p70"/>
          <p:cNvSpPr txBox="1"/>
          <p:nvPr>
            <p:ph type="title"/>
          </p:nvPr>
        </p:nvSpPr>
        <p:spPr>
          <a:xfrm>
            <a:off x="311700" y="372500"/>
            <a:ext cx="8520600" cy="7335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lang="en"/>
              <a:t>Problem</a:t>
            </a:r>
            <a:endParaRPr/>
          </a:p>
        </p:txBody>
      </p:sp>
      <p:pic>
        <p:nvPicPr>
          <p:cNvPr id="628" name="Google Shape;628;p70"/>
          <p:cNvPicPr preferRelativeResize="0"/>
          <p:nvPr/>
        </p:nvPicPr>
        <p:blipFill>
          <a:blip r:embed="rId3">
            <a:alphaModFix/>
          </a:blip>
          <a:stretch>
            <a:fillRect/>
          </a:stretch>
        </p:blipFill>
        <p:spPr>
          <a:xfrm>
            <a:off x="202250" y="2214800"/>
            <a:ext cx="2335624" cy="1559025"/>
          </a:xfrm>
          <a:prstGeom prst="rect">
            <a:avLst/>
          </a:prstGeom>
          <a:noFill/>
          <a:ln>
            <a:noFill/>
          </a:ln>
        </p:spPr>
      </p:pic>
      <p:pic>
        <p:nvPicPr>
          <p:cNvPr id="629" name="Google Shape;629;p70"/>
          <p:cNvPicPr preferRelativeResize="0"/>
          <p:nvPr/>
        </p:nvPicPr>
        <p:blipFill>
          <a:blip r:embed="rId4">
            <a:alphaModFix/>
          </a:blip>
          <a:stretch>
            <a:fillRect/>
          </a:stretch>
        </p:blipFill>
        <p:spPr>
          <a:xfrm>
            <a:off x="2537875" y="2214798"/>
            <a:ext cx="2203649" cy="1375750"/>
          </a:xfrm>
          <a:prstGeom prst="rect">
            <a:avLst/>
          </a:prstGeom>
          <a:noFill/>
          <a:ln>
            <a:noFill/>
          </a:ln>
        </p:spPr>
      </p:pic>
      <p:pic>
        <p:nvPicPr>
          <p:cNvPr id="630" name="Google Shape;630;p70"/>
          <p:cNvPicPr preferRelativeResize="0"/>
          <p:nvPr/>
        </p:nvPicPr>
        <p:blipFill>
          <a:blip r:embed="rId5">
            <a:alphaModFix/>
          </a:blip>
          <a:stretch>
            <a:fillRect/>
          </a:stretch>
        </p:blipFill>
        <p:spPr>
          <a:xfrm>
            <a:off x="4904931" y="2214807"/>
            <a:ext cx="3162643" cy="1375750"/>
          </a:xfrm>
          <a:prstGeom prst="rect">
            <a:avLst/>
          </a:prstGeom>
          <a:noFill/>
          <a:ln>
            <a:noFill/>
          </a:ln>
        </p:spPr>
      </p:pic>
      <p:pic>
        <p:nvPicPr>
          <p:cNvPr id="631" name="Google Shape;631;p70"/>
          <p:cNvPicPr preferRelativeResize="0"/>
          <p:nvPr/>
        </p:nvPicPr>
        <p:blipFill>
          <a:blip r:embed="rId6">
            <a:alphaModFix/>
          </a:blip>
          <a:stretch>
            <a:fillRect/>
          </a:stretch>
        </p:blipFill>
        <p:spPr>
          <a:xfrm>
            <a:off x="6529800" y="3356053"/>
            <a:ext cx="2203650" cy="154258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graphicFrame>
        <p:nvGraphicFramePr>
          <p:cNvPr id="1048" name="Google Shape;1048;p88"/>
          <p:cNvGraphicFramePr/>
          <p:nvPr/>
        </p:nvGraphicFramePr>
        <p:xfrm>
          <a:off x="251350" y="1454875"/>
          <a:ext cx="3000000" cy="3000000"/>
        </p:xfrm>
        <a:graphic>
          <a:graphicData uri="http://schemas.openxmlformats.org/drawingml/2006/table">
            <a:tbl>
              <a:tblPr>
                <a:noFill/>
                <a:tableStyleId>{3704CE62-9843-4178-982B-7A4E7579F7F8}</a:tableStyleId>
              </a:tblPr>
              <a:tblGrid>
                <a:gridCol w="1728250"/>
                <a:gridCol w="1728250"/>
                <a:gridCol w="1728250"/>
                <a:gridCol w="1728250"/>
                <a:gridCol w="1728250"/>
              </a:tblGrid>
              <a:tr h="100000">
                <a:tc>
                  <a:txBody>
                    <a:bodyPr/>
                    <a:lstStyle/>
                    <a:p>
                      <a:pPr indent="0" lvl="0" marL="0" rtl="0" algn="l">
                        <a:spcBef>
                          <a:spcPts val="0"/>
                        </a:spcBef>
                        <a:spcAft>
                          <a:spcPts val="0"/>
                        </a:spcAft>
                        <a:buNone/>
                      </a:pPr>
                      <a:r>
                        <a:rPr b="1" lang="en" sz="1200">
                          <a:solidFill>
                            <a:schemeClr val="dk1"/>
                          </a:solidFill>
                          <a:latin typeface="Space Grotesk"/>
                          <a:ea typeface="Space Grotesk"/>
                          <a:cs typeface="Space Grotesk"/>
                          <a:sym typeface="Space Grotesk"/>
                        </a:rPr>
                        <a:t>Development Date</a:t>
                      </a:r>
                      <a:endParaRPr b="1" sz="1200">
                        <a:solidFill>
                          <a:schemeClr val="dk1"/>
                        </a:solidFill>
                        <a:latin typeface="Space Grotesk"/>
                        <a:ea typeface="Space Grotesk"/>
                        <a:cs typeface="Space Grotesk"/>
                        <a:sym typeface="Space Grotesk"/>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Space Grotesk"/>
                          <a:ea typeface="Space Grotesk"/>
                          <a:cs typeface="Space Grotesk"/>
                          <a:sym typeface="Space Grotesk"/>
                        </a:rPr>
                        <a:t>Month 1</a:t>
                      </a:r>
                      <a:endParaRPr>
                        <a:solidFill>
                          <a:schemeClr val="dk1"/>
                        </a:solidFill>
                        <a:latin typeface="Space Grotesk"/>
                        <a:ea typeface="Space Grotesk"/>
                        <a:cs typeface="Space Grotesk"/>
                        <a:sym typeface="Space Grotesk"/>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lt2"/>
                        </a:buClr>
                        <a:buSzPts val="1100"/>
                        <a:buFont typeface="Arial"/>
                        <a:buNone/>
                      </a:pPr>
                      <a:r>
                        <a:rPr lang="en">
                          <a:solidFill>
                            <a:schemeClr val="dk1"/>
                          </a:solidFill>
                          <a:latin typeface="Space Grotesk"/>
                          <a:ea typeface="Space Grotesk"/>
                          <a:cs typeface="Space Grotesk"/>
                          <a:sym typeface="Space Grotesk"/>
                        </a:rPr>
                        <a:t>Month 2</a:t>
                      </a:r>
                      <a:endParaRPr>
                        <a:solidFill>
                          <a:schemeClr val="dk1"/>
                        </a:solidFill>
                        <a:latin typeface="Space Grotesk"/>
                        <a:ea typeface="Space Grotesk"/>
                        <a:cs typeface="Space Grotesk"/>
                        <a:sym typeface="Space Grotesk"/>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lt2"/>
                        </a:buClr>
                        <a:buSzPts val="1100"/>
                        <a:buFont typeface="Arial"/>
                        <a:buNone/>
                      </a:pPr>
                      <a:r>
                        <a:rPr lang="en">
                          <a:solidFill>
                            <a:schemeClr val="dk1"/>
                          </a:solidFill>
                          <a:latin typeface="Space Grotesk"/>
                          <a:ea typeface="Space Grotesk"/>
                          <a:cs typeface="Space Grotesk"/>
                          <a:sym typeface="Space Grotesk"/>
                        </a:rPr>
                        <a:t>Month 3</a:t>
                      </a:r>
                      <a:endParaRPr>
                        <a:solidFill>
                          <a:schemeClr val="dk1"/>
                        </a:solidFill>
                        <a:latin typeface="Space Grotesk"/>
                        <a:ea typeface="Space Grotesk"/>
                        <a:cs typeface="Space Grotesk"/>
                        <a:sym typeface="Space Grotesk"/>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lt2"/>
                        </a:buClr>
                        <a:buSzPts val="1100"/>
                        <a:buFont typeface="Arial"/>
                        <a:buNone/>
                      </a:pPr>
                      <a:r>
                        <a:rPr lang="en">
                          <a:solidFill>
                            <a:schemeClr val="dk1"/>
                          </a:solidFill>
                          <a:latin typeface="Space Grotesk"/>
                          <a:ea typeface="Space Grotesk"/>
                          <a:cs typeface="Space Grotesk"/>
                          <a:sym typeface="Space Grotesk"/>
                        </a:rPr>
                        <a:t>Month 4</a:t>
                      </a:r>
                      <a:endParaRPr>
                        <a:solidFill>
                          <a:schemeClr val="dk1"/>
                        </a:solidFill>
                        <a:latin typeface="Space Grotesk"/>
                        <a:ea typeface="Space Grotesk"/>
                        <a:cs typeface="Space Grotesk"/>
                        <a:sym typeface="Space Grotesk"/>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r h="3414650">
                <a:tc>
                  <a:txBody>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Space Grotesk"/>
                        <a:ea typeface="Space Grotesk"/>
                        <a:cs typeface="Space Grotesk"/>
                        <a:sym typeface="Space Grotesk"/>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sp>
        <p:nvSpPr>
          <p:cNvPr id="1049" name="Google Shape;1049;p88"/>
          <p:cNvSpPr/>
          <p:nvPr/>
        </p:nvSpPr>
        <p:spPr>
          <a:xfrm>
            <a:off x="2720075" y="1928311"/>
            <a:ext cx="2160300" cy="4575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050" name="Google Shape;1050;p88"/>
          <p:cNvSpPr/>
          <p:nvPr/>
        </p:nvSpPr>
        <p:spPr>
          <a:xfrm>
            <a:off x="2565925" y="2747255"/>
            <a:ext cx="3236100" cy="4575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051" name="Google Shape;1051;p88"/>
          <p:cNvSpPr/>
          <p:nvPr/>
        </p:nvSpPr>
        <p:spPr>
          <a:xfrm>
            <a:off x="4898950" y="3566175"/>
            <a:ext cx="3528000" cy="4575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052" name="Google Shape;1052;p88"/>
          <p:cNvSpPr txBox="1"/>
          <p:nvPr/>
        </p:nvSpPr>
        <p:spPr>
          <a:xfrm>
            <a:off x="251350" y="1851075"/>
            <a:ext cx="1728300" cy="612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Space Grotesk"/>
                <a:ea typeface="Space Grotesk"/>
                <a:cs typeface="Space Grotesk"/>
                <a:sym typeface="Space Grotesk"/>
              </a:rPr>
              <a:t>Action 1</a:t>
            </a:r>
            <a:endParaRPr>
              <a:solidFill>
                <a:schemeClr val="dk2"/>
              </a:solidFill>
              <a:latin typeface="Space Grotesk"/>
              <a:ea typeface="Space Grotesk"/>
              <a:cs typeface="Space Grotesk"/>
              <a:sym typeface="Space Grotesk"/>
            </a:endParaRPr>
          </a:p>
        </p:txBody>
      </p:sp>
      <p:sp>
        <p:nvSpPr>
          <p:cNvPr id="1053" name="Google Shape;1053;p88"/>
          <p:cNvSpPr txBox="1"/>
          <p:nvPr/>
        </p:nvSpPr>
        <p:spPr>
          <a:xfrm>
            <a:off x="251350" y="2669928"/>
            <a:ext cx="1728300" cy="612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Space Grotesk"/>
                <a:ea typeface="Space Grotesk"/>
                <a:cs typeface="Space Grotesk"/>
                <a:sym typeface="Space Grotesk"/>
              </a:rPr>
              <a:t>Action 2</a:t>
            </a:r>
            <a:endParaRPr>
              <a:solidFill>
                <a:schemeClr val="dk2"/>
              </a:solidFill>
              <a:latin typeface="Space Grotesk"/>
              <a:ea typeface="Space Grotesk"/>
              <a:cs typeface="Space Grotesk"/>
              <a:sym typeface="Space Grotesk"/>
            </a:endParaRPr>
          </a:p>
        </p:txBody>
      </p:sp>
      <p:sp>
        <p:nvSpPr>
          <p:cNvPr id="1054" name="Google Shape;1054;p88"/>
          <p:cNvSpPr txBox="1"/>
          <p:nvPr/>
        </p:nvSpPr>
        <p:spPr>
          <a:xfrm>
            <a:off x="251350" y="3488805"/>
            <a:ext cx="1728300" cy="612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Space Grotesk"/>
                <a:ea typeface="Space Grotesk"/>
                <a:cs typeface="Space Grotesk"/>
                <a:sym typeface="Space Grotesk"/>
              </a:rPr>
              <a:t>Action 3</a:t>
            </a:r>
            <a:endParaRPr>
              <a:solidFill>
                <a:schemeClr val="dk2"/>
              </a:solidFill>
              <a:latin typeface="Space Grotesk"/>
              <a:ea typeface="Space Grotesk"/>
              <a:cs typeface="Space Grotesk"/>
              <a:sym typeface="Space Grotesk"/>
            </a:endParaRPr>
          </a:p>
        </p:txBody>
      </p:sp>
      <p:sp>
        <p:nvSpPr>
          <p:cNvPr id="1055" name="Google Shape;1055;p88"/>
          <p:cNvSpPr txBox="1"/>
          <p:nvPr/>
        </p:nvSpPr>
        <p:spPr>
          <a:xfrm>
            <a:off x="251350" y="4307681"/>
            <a:ext cx="1728300" cy="612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Space Grotesk"/>
                <a:ea typeface="Space Grotesk"/>
                <a:cs typeface="Space Grotesk"/>
                <a:sym typeface="Space Grotesk"/>
              </a:rPr>
              <a:t>Action 4</a:t>
            </a:r>
            <a:endParaRPr>
              <a:solidFill>
                <a:schemeClr val="dk2"/>
              </a:solidFill>
              <a:latin typeface="Space Grotesk"/>
              <a:ea typeface="Space Grotesk"/>
              <a:cs typeface="Space Grotesk"/>
              <a:sym typeface="Space Grotesk"/>
            </a:endParaRPr>
          </a:p>
        </p:txBody>
      </p:sp>
      <p:sp>
        <p:nvSpPr>
          <p:cNvPr id="1056" name="Google Shape;1056;p88"/>
          <p:cNvSpPr/>
          <p:nvPr/>
        </p:nvSpPr>
        <p:spPr>
          <a:xfrm>
            <a:off x="6759350" y="4385107"/>
            <a:ext cx="2160300" cy="4575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057" name="Google Shape;1057;p88"/>
          <p:cNvSpPr txBox="1"/>
          <p:nvPr>
            <p:ph type="title"/>
          </p:nvPr>
        </p:nvSpPr>
        <p:spPr>
          <a:xfrm>
            <a:off x="230900" y="457200"/>
            <a:ext cx="7141800" cy="59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Plan </a:t>
            </a:r>
            <a:r>
              <a:rPr lang="en"/>
              <a:t>Roadmap</a:t>
            </a:r>
            <a:endParaRPr/>
          </a:p>
        </p:txBody>
      </p:sp>
      <p:sp>
        <p:nvSpPr>
          <p:cNvPr id="1058" name="Google Shape;1058;p88"/>
          <p:cNvSpPr/>
          <p:nvPr/>
        </p:nvSpPr>
        <p:spPr>
          <a:xfrm>
            <a:off x="2720075" y="1928311"/>
            <a:ext cx="1794600" cy="4575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88"/>
          <p:cNvSpPr/>
          <p:nvPr/>
        </p:nvSpPr>
        <p:spPr>
          <a:xfrm>
            <a:off x="2565925" y="2747255"/>
            <a:ext cx="2870100" cy="4575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88"/>
          <p:cNvSpPr/>
          <p:nvPr/>
        </p:nvSpPr>
        <p:spPr>
          <a:xfrm>
            <a:off x="4898950" y="3566175"/>
            <a:ext cx="2553000" cy="4575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88"/>
          <p:cNvSpPr/>
          <p:nvPr/>
        </p:nvSpPr>
        <p:spPr>
          <a:xfrm>
            <a:off x="6759350" y="4385107"/>
            <a:ext cx="1259700" cy="4575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88"/>
          <p:cNvSpPr txBox="1"/>
          <p:nvPr/>
        </p:nvSpPr>
        <p:spPr>
          <a:xfrm>
            <a:off x="2720075" y="1928311"/>
            <a:ext cx="496800" cy="45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2"/>
                </a:solidFill>
                <a:latin typeface="Space Grotesk"/>
                <a:ea typeface="Space Grotesk"/>
                <a:cs typeface="Space Grotesk"/>
                <a:sym typeface="Space Grotesk"/>
              </a:rPr>
              <a:t>XX%</a:t>
            </a:r>
            <a:endParaRPr b="1" sz="1000">
              <a:solidFill>
                <a:schemeClr val="dk2"/>
              </a:solidFill>
              <a:latin typeface="Space Grotesk"/>
              <a:ea typeface="Space Grotesk"/>
              <a:cs typeface="Space Grotesk"/>
              <a:sym typeface="Space Grotesk"/>
            </a:endParaRPr>
          </a:p>
        </p:txBody>
      </p:sp>
      <p:sp>
        <p:nvSpPr>
          <p:cNvPr id="1063" name="Google Shape;1063;p88"/>
          <p:cNvSpPr txBox="1"/>
          <p:nvPr/>
        </p:nvSpPr>
        <p:spPr>
          <a:xfrm>
            <a:off x="2565925" y="2747255"/>
            <a:ext cx="496800" cy="45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2"/>
                </a:solidFill>
                <a:latin typeface="Space Grotesk"/>
                <a:ea typeface="Space Grotesk"/>
                <a:cs typeface="Space Grotesk"/>
                <a:sym typeface="Space Grotesk"/>
              </a:rPr>
              <a:t>XX%</a:t>
            </a:r>
            <a:endParaRPr b="1" sz="1000">
              <a:solidFill>
                <a:schemeClr val="dk2"/>
              </a:solidFill>
              <a:latin typeface="Space Grotesk"/>
              <a:ea typeface="Space Grotesk"/>
              <a:cs typeface="Space Grotesk"/>
              <a:sym typeface="Space Grotesk"/>
            </a:endParaRPr>
          </a:p>
        </p:txBody>
      </p:sp>
      <p:sp>
        <p:nvSpPr>
          <p:cNvPr id="1064" name="Google Shape;1064;p88"/>
          <p:cNvSpPr txBox="1"/>
          <p:nvPr/>
        </p:nvSpPr>
        <p:spPr>
          <a:xfrm>
            <a:off x="4898950" y="3566175"/>
            <a:ext cx="496800" cy="45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2"/>
                </a:solidFill>
                <a:latin typeface="Space Grotesk"/>
                <a:ea typeface="Space Grotesk"/>
                <a:cs typeface="Space Grotesk"/>
                <a:sym typeface="Space Grotesk"/>
              </a:rPr>
              <a:t>XX%</a:t>
            </a:r>
            <a:endParaRPr b="1" sz="1000">
              <a:solidFill>
                <a:schemeClr val="dk2"/>
              </a:solidFill>
              <a:latin typeface="Space Grotesk"/>
              <a:ea typeface="Space Grotesk"/>
              <a:cs typeface="Space Grotesk"/>
              <a:sym typeface="Space Grotesk"/>
            </a:endParaRPr>
          </a:p>
        </p:txBody>
      </p:sp>
      <p:sp>
        <p:nvSpPr>
          <p:cNvPr id="1065" name="Google Shape;1065;p88"/>
          <p:cNvSpPr txBox="1"/>
          <p:nvPr/>
        </p:nvSpPr>
        <p:spPr>
          <a:xfrm>
            <a:off x="6754950" y="4385107"/>
            <a:ext cx="496800" cy="45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2"/>
                </a:solidFill>
                <a:latin typeface="Space Grotesk"/>
                <a:ea typeface="Space Grotesk"/>
                <a:cs typeface="Space Grotesk"/>
                <a:sym typeface="Space Grotesk"/>
              </a:rPr>
              <a:t>XX%</a:t>
            </a:r>
            <a:endParaRPr b="1" sz="1000">
              <a:solidFill>
                <a:schemeClr val="dk2"/>
              </a:solidFill>
              <a:latin typeface="Space Grotesk"/>
              <a:ea typeface="Space Grotesk"/>
              <a:cs typeface="Space Grotesk"/>
              <a:sym typeface="Space Grotesk"/>
            </a:endParaRPr>
          </a:p>
        </p:txBody>
      </p:sp>
      <p:sp>
        <p:nvSpPr>
          <p:cNvPr id="1066" name="Google Shape;1066;p88"/>
          <p:cNvSpPr txBox="1"/>
          <p:nvPr/>
        </p:nvSpPr>
        <p:spPr>
          <a:xfrm>
            <a:off x="4880375" y="1928172"/>
            <a:ext cx="3207000" cy="45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pace Grotesk SemiBold"/>
                <a:ea typeface="Space Grotesk SemiBold"/>
                <a:cs typeface="Space Grotesk SemiBold"/>
                <a:sym typeface="Space Grotesk SemiBold"/>
              </a:rPr>
              <a:t>Product design phase</a:t>
            </a:r>
            <a:endParaRPr sz="1000">
              <a:solidFill>
                <a:schemeClr val="dk1"/>
              </a:solidFill>
              <a:latin typeface="Space Grotesk SemiBold"/>
              <a:ea typeface="Space Grotesk SemiBold"/>
              <a:cs typeface="Space Grotesk SemiBold"/>
              <a:sym typeface="Space Grotesk SemiBold"/>
            </a:endParaRPr>
          </a:p>
        </p:txBody>
      </p:sp>
      <p:sp>
        <p:nvSpPr>
          <p:cNvPr id="1067" name="Google Shape;1067;p88"/>
          <p:cNvSpPr txBox="1"/>
          <p:nvPr/>
        </p:nvSpPr>
        <p:spPr>
          <a:xfrm>
            <a:off x="5802025" y="2747231"/>
            <a:ext cx="2300400" cy="45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pace Grotesk SemiBold"/>
                <a:ea typeface="Space Grotesk SemiBold"/>
                <a:cs typeface="Space Grotesk SemiBold"/>
                <a:sym typeface="Space Grotesk SemiBold"/>
              </a:rPr>
              <a:t>Product design phase</a:t>
            </a:r>
            <a:endParaRPr sz="1000">
              <a:solidFill>
                <a:schemeClr val="dk1"/>
              </a:solidFill>
              <a:latin typeface="Space Grotesk SemiBold"/>
              <a:ea typeface="Space Grotesk SemiBold"/>
              <a:cs typeface="Space Grotesk SemiBold"/>
              <a:sym typeface="Space Grotesk SemiBold"/>
            </a:endParaRPr>
          </a:p>
        </p:txBody>
      </p:sp>
      <p:sp>
        <p:nvSpPr>
          <p:cNvPr id="1068" name="Google Shape;1068;p88"/>
          <p:cNvSpPr txBox="1"/>
          <p:nvPr/>
        </p:nvSpPr>
        <p:spPr>
          <a:xfrm>
            <a:off x="4636750" y="4385083"/>
            <a:ext cx="2104500" cy="457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Space Grotesk SemiBold"/>
                <a:ea typeface="Space Grotesk SemiBold"/>
                <a:cs typeface="Space Grotesk SemiBold"/>
                <a:sym typeface="Space Grotesk SemiBold"/>
              </a:rPr>
              <a:t>Product design phase</a:t>
            </a:r>
            <a:endParaRPr sz="1000">
              <a:solidFill>
                <a:schemeClr val="dk1"/>
              </a:solidFill>
              <a:latin typeface="Space Grotesk SemiBold"/>
              <a:ea typeface="Space Grotesk SemiBold"/>
              <a:cs typeface="Space Grotesk SemiBold"/>
              <a:sym typeface="Space Grotesk SemiBold"/>
            </a:endParaRPr>
          </a:p>
        </p:txBody>
      </p:sp>
      <p:sp>
        <p:nvSpPr>
          <p:cNvPr id="1069" name="Google Shape;1069;p88"/>
          <p:cNvSpPr txBox="1"/>
          <p:nvPr/>
        </p:nvSpPr>
        <p:spPr>
          <a:xfrm>
            <a:off x="2794450" y="3566175"/>
            <a:ext cx="2104500" cy="457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Space Grotesk SemiBold"/>
                <a:ea typeface="Space Grotesk SemiBold"/>
                <a:cs typeface="Space Grotesk SemiBold"/>
                <a:sym typeface="Space Grotesk SemiBold"/>
              </a:rPr>
              <a:t>Product design phase</a:t>
            </a:r>
            <a:endParaRPr sz="1000">
              <a:solidFill>
                <a:schemeClr val="dk1"/>
              </a:solidFill>
              <a:latin typeface="Space Grotesk SemiBold"/>
              <a:ea typeface="Space Grotesk SemiBold"/>
              <a:cs typeface="Space Grotesk SemiBold"/>
              <a:sym typeface="Space Grotesk SemiBold"/>
            </a:endParaRPr>
          </a:p>
        </p:txBody>
      </p:sp>
      <p:grpSp>
        <p:nvGrpSpPr>
          <p:cNvPr id="1070" name="Google Shape;1070;p88"/>
          <p:cNvGrpSpPr/>
          <p:nvPr/>
        </p:nvGrpSpPr>
        <p:grpSpPr>
          <a:xfrm>
            <a:off x="227875" y="223475"/>
            <a:ext cx="1214500" cy="170400"/>
            <a:chOff x="304025" y="203375"/>
            <a:chExt cx="1214500" cy="170400"/>
          </a:xfrm>
        </p:grpSpPr>
        <p:sp>
          <p:nvSpPr>
            <p:cNvPr id="1071" name="Google Shape;1071;p88"/>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1072" name="Google Shape;1072;p88"/>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1073" name="Google Shape;1073;p88"/>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1074" name="Google Shape;1074;p88"/>
          <p:cNvGrpSpPr/>
          <p:nvPr/>
        </p:nvGrpSpPr>
        <p:grpSpPr>
          <a:xfrm>
            <a:off x="227875" y="223475"/>
            <a:ext cx="1214400" cy="170400"/>
            <a:chOff x="304025" y="203375"/>
            <a:chExt cx="1214400" cy="170400"/>
          </a:xfrm>
        </p:grpSpPr>
        <p:sp>
          <p:nvSpPr>
            <p:cNvPr id="1075" name="Google Shape;1075;p88"/>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Space Grotesk"/>
                  <a:ea typeface="Space Grotesk"/>
                  <a:cs typeface="Space Grotesk"/>
                  <a:sym typeface="Space Grotesk"/>
                </a:rPr>
                <a:t>Section</a:t>
              </a:r>
              <a:endParaRPr sz="800">
                <a:solidFill>
                  <a:schemeClr val="dk2"/>
                </a:solidFill>
                <a:latin typeface="Space Grotesk"/>
                <a:ea typeface="Space Grotesk"/>
                <a:cs typeface="Space Grotesk"/>
                <a:sym typeface="Space Grotesk"/>
              </a:endParaRPr>
            </a:p>
          </p:txBody>
        </p:sp>
        <p:cxnSp>
          <p:nvCxnSpPr>
            <p:cNvPr id="1076" name="Google Shape;1076;p88"/>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1077" name="Google Shape;1077;p88"/>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89"/>
          <p:cNvSpPr txBox="1"/>
          <p:nvPr>
            <p:ph idx="1" type="subTitle"/>
          </p:nvPr>
        </p:nvSpPr>
        <p:spPr>
          <a:xfrm>
            <a:off x="473450" y="2289475"/>
            <a:ext cx="2996100" cy="1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Objective 1</a:t>
            </a:r>
            <a:endParaRPr/>
          </a:p>
        </p:txBody>
      </p:sp>
      <p:sp>
        <p:nvSpPr>
          <p:cNvPr id="1083" name="Google Shape;1083;p89"/>
          <p:cNvSpPr txBox="1"/>
          <p:nvPr>
            <p:ph idx="3" type="subTitle"/>
          </p:nvPr>
        </p:nvSpPr>
        <p:spPr>
          <a:xfrm>
            <a:off x="473450" y="3368675"/>
            <a:ext cx="2996100" cy="1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Objective 2</a:t>
            </a:r>
            <a:endParaRPr/>
          </a:p>
        </p:txBody>
      </p:sp>
      <p:sp>
        <p:nvSpPr>
          <p:cNvPr id="1084" name="Google Shape;1084;p89"/>
          <p:cNvSpPr txBox="1"/>
          <p:nvPr>
            <p:ph idx="5" type="subTitle"/>
          </p:nvPr>
        </p:nvSpPr>
        <p:spPr>
          <a:xfrm>
            <a:off x="473450" y="4447875"/>
            <a:ext cx="2996100" cy="1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Objective 3</a:t>
            </a:r>
            <a:endParaRPr/>
          </a:p>
        </p:txBody>
      </p:sp>
      <p:sp>
        <p:nvSpPr>
          <p:cNvPr id="1085" name="Google Shape;1085;p89"/>
          <p:cNvSpPr txBox="1"/>
          <p:nvPr>
            <p:ph idx="6" type="body"/>
          </p:nvPr>
        </p:nvSpPr>
        <p:spPr>
          <a:xfrm>
            <a:off x="473450" y="4682025"/>
            <a:ext cx="2819100" cy="1704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SemiBold"/>
                <a:ea typeface="Space Grotesk SemiBold"/>
                <a:cs typeface="Space Grotesk SemiBold"/>
                <a:sym typeface="Space Grotesk SemiBold"/>
              </a:rPr>
              <a:t>Main objectives in a simple sentence.</a:t>
            </a:r>
            <a:endParaRPr>
              <a:latin typeface="Space Grotesk SemiBold"/>
              <a:ea typeface="Space Grotesk SemiBold"/>
              <a:cs typeface="Space Grotesk SemiBold"/>
              <a:sym typeface="Space Grotesk SemiBold"/>
            </a:endParaRPr>
          </a:p>
        </p:txBody>
      </p:sp>
      <p:sp>
        <p:nvSpPr>
          <p:cNvPr id="1086" name="Google Shape;1086;p89"/>
          <p:cNvSpPr txBox="1"/>
          <p:nvPr>
            <p:ph idx="2" type="body"/>
          </p:nvPr>
        </p:nvSpPr>
        <p:spPr>
          <a:xfrm>
            <a:off x="473450" y="2523625"/>
            <a:ext cx="2819100" cy="1704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SemiBold"/>
                <a:ea typeface="Space Grotesk SemiBold"/>
                <a:cs typeface="Space Grotesk SemiBold"/>
                <a:sym typeface="Space Grotesk SemiBold"/>
              </a:rPr>
              <a:t>Main objectives in a simple sentence.</a:t>
            </a:r>
            <a:endParaRPr>
              <a:latin typeface="Space Grotesk SemiBold"/>
              <a:ea typeface="Space Grotesk SemiBold"/>
              <a:cs typeface="Space Grotesk SemiBold"/>
              <a:sym typeface="Space Grotesk SemiBold"/>
            </a:endParaRPr>
          </a:p>
        </p:txBody>
      </p:sp>
      <p:sp>
        <p:nvSpPr>
          <p:cNvPr id="1087" name="Google Shape;1087;p89"/>
          <p:cNvSpPr txBox="1"/>
          <p:nvPr>
            <p:ph idx="4" type="body"/>
          </p:nvPr>
        </p:nvSpPr>
        <p:spPr>
          <a:xfrm>
            <a:off x="473450" y="3602825"/>
            <a:ext cx="2819100" cy="1704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SemiBold"/>
                <a:ea typeface="Space Grotesk SemiBold"/>
                <a:cs typeface="Space Grotesk SemiBold"/>
                <a:sym typeface="Space Grotesk SemiBold"/>
              </a:rPr>
              <a:t>Main objectives in a simple sentence.</a:t>
            </a:r>
            <a:endParaRPr>
              <a:latin typeface="Space Grotesk SemiBold"/>
              <a:ea typeface="Space Grotesk SemiBold"/>
              <a:cs typeface="Space Grotesk SemiBold"/>
              <a:sym typeface="Space Grotesk SemiBold"/>
            </a:endParaRPr>
          </a:p>
        </p:txBody>
      </p:sp>
      <p:sp>
        <p:nvSpPr>
          <p:cNvPr id="1088" name="Google Shape;1088;p89"/>
          <p:cNvSpPr txBox="1"/>
          <p:nvPr>
            <p:ph idx="7" type="subTitle"/>
          </p:nvPr>
        </p:nvSpPr>
        <p:spPr>
          <a:xfrm>
            <a:off x="4759575" y="2289550"/>
            <a:ext cx="2996100" cy="1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Objective 4</a:t>
            </a:r>
            <a:endParaRPr/>
          </a:p>
        </p:txBody>
      </p:sp>
      <p:sp>
        <p:nvSpPr>
          <p:cNvPr id="1089" name="Google Shape;1089;p89"/>
          <p:cNvSpPr txBox="1"/>
          <p:nvPr>
            <p:ph idx="8" type="body"/>
          </p:nvPr>
        </p:nvSpPr>
        <p:spPr>
          <a:xfrm>
            <a:off x="4759575" y="2523700"/>
            <a:ext cx="2819100" cy="1704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SemiBold"/>
                <a:ea typeface="Space Grotesk SemiBold"/>
                <a:cs typeface="Space Grotesk SemiBold"/>
                <a:sym typeface="Space Grotesk SemiBold"/>
              </a:rPr>
              <a:t>Main objectives in a simple sentence.</a:t>
            </a:r>
            <a:endParaRPr>
              <a:latin typeface="Space Grotesk SemiBold"/>
              <a:ea typeface="Space Grotesk SemiBold"/>
              <a:cs typeface="Space Grotesk SemiBold"/>
              <a:sym typeface="Space Grotesk SemiBold"/>
            </a:endParaRPr>
          </a:p>
        </p:txBody>
      </p:sp>
      <p:sp>
        <p:nvSpPr>
          <p:cNvPr id="1090" name="Google Shape;1090;p89"/>
          <p:cNvSpPr txBox="1"/>
          <p:nvPr>
            <p:ph idx="9" type="subTitle"/>
          </p:nvPr>
        </p:nvSpPr>
        <p:spPr>
          <a:xfrm>
            <a:off x="4759575" y="3368750"/>
            <a:ext cx="2996100" cy="1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Objective 5</a:t>
            </a:r>
            <a:endParaRPr/>
          </a:p>
        </p:txBody>
      </p:sp>
      <p:sp>
        <p:nvSpPr>
          <p:cNvPr id="1091" name="Google Shape;1091;p89"/>
          <p:cNvSpPr txBox="1"/>
          <p:nvPr>
            <p:ph idx="13" type="body"/>
          </p:nvPr>
        </p:nvSpPr>
        <p:spPr>
          <a:xfrm>
            <a:off x="4759575" y="3602900"/>
            <a:ext cx="2819100" cy="1704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SemiBold"/>
                <a:ea typeface="Space Grotesk SemiBold"/>
                <a:cs typeface="Space Grotesk SemiBold"/>
                <a:sym typeface="Space Grotesk SemiBold"/>
              </a:rPr>
              <a:t>Main objectives in a simple sentence.</a:t>
            </a:r>
            <a:endParaRPr>
              <a:latin typeface="Space Grotesk SemiBold"/>
              <a:ea typeface="Space Grotesk SemiBold"/>
              <a:cs typeface="Space Grotesk SemiBold"/>
              <a:sym typeface="Space Grotesk SemiBold"/>
            </a:endParaRPr>
          </a:p>
        </p:txBody>
      </p:sp>
      <p:sp>
        <p:nvSpPr>
          <p:cNvPr id="1092" name="Google Shape;1092;p89"/>
          <p:cNvSpPr txBox="1"/>
          <p:nvPr>
            <p:ph idx="14" type="subTitle"/>
          </p:nvPr>
        </p:nvSpPr>
        <p:spPr>
          <a:xfrm>
            <a:off x="4759575" y="4447950"/>
            <a:ext cx="2996100" cy="1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Objective 6</a:t>
            </a:r>
            <a:endParaRPr/>
          </a:p>
        </p:txBody>
      </p:sp>
      <p:sp>
        <p:nvSpPr>
          <p:cNvPr id="1093" name="Google Shape;1093;p89"/>
          <p:cNvSpPr txBox="1"/>
          <p:nvPr>
            <p:ph idx="15" type="body"/>
          </p:nvPr>
        </p:nvSpPr>
        <p:spPr>
          <a:xfrm>
            <a:off x="4759575" y="4682100"/>
            <a:ext cx="2819100" cy="1704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SemiBold"/>
                <a:ea typeface="Space Grotesk SemiBold"/>
                <a:cs typeface="Space Grotesk SemiBold"/>
                <a:sym typeface="Space Grotesk SemiBold"/>
              </a:rPr>
              <a:t>Main objectives in a simple sentence.</a:t>
            </a:r>
            <a:endParaRPr>
              <a:latin typeface="Space Grotesk SemiBold"/>
              <a:ea typeface="Space Grotesk SemiBold"/>
              <a:cs typeface="Space Grotesk SemiBold"/>
              <a:sym typeface="Space Grotesk SemiBold"/>
            </a:endParaRPr>
          </a:p>
        </p:txBody>
      </p:sp>
      <p:sp>
        <p:nvSpPr>
          <p:cNvPr id="1094" name="Google Shape;1094;p89"/>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Updates</a:t>
            </a:r>
            <a:endParaRPr/>
          </a:p>
        </p:txBody>
      </p:sp>
      <p:grpSp>
        <p:nvGrpSpPr>
          <p:cNvPr id="1095" name="Google Shape;1095;p89"/>
          <p:cNvGrpSpPr/>
          <p:nvPr/>
        </p:nvGrpSpPr>
        <p:grpSpPr>
          <a:xfrm>
            <a:off x="227875" y="223475"/>
            <a:ext cx="1214500" cy="170400"/>
            <a:chOff x="304025" y="203375"/>
            <a:chExt cx="1214500" cy="170400"/>
          </a:xfrm>
        </p:grpSpPr>
        <p:sp>
          <p:nvSpPr>
            <p:cNvPr id="1096" name="Google Shape;1096;p89"/>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1097" name="Google Shape;1097;p89"/>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1098" name="Google Shape;1098;p89"/>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1099" name="Google Shape;1099;p89"/>
          <p:cNvGrpSpPr/>
          <p:nvPr/>
        </p:nvGrpSpPr>
        <p:grpSpPr>
          <a:xfrm>
            <a:off x="227875" y="223475"/>
            <a:ext cx="1214400" cy="170400"/>
            <a:chOff x="304025" y="203375"/>
            <a:chExt cx="1214400" cy="170400"/>
          </a:xfrm>
        </p:grpSpPr>
        <p:sp>
          <p:nvSpPr>
            <p:cNvPr id="1100" name="Google Shape;1100;p89"/>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Space Grotesk"/>
                  <a:ea typeface="Space Grotesk"/>
                  <a:cs typeface="Space Grotesk"/>
                  <a:sym typeface="Space Grotesk"/>
                </a:rPr>
                <a:t>Section</a:t>
              </a:r>
              <a:endParaRPr sz="800">
                <a:solidFill>
                  <a:schemeClr val="dk2"/>
                </a:solidFill>
                <a:latin typeface="Space Grotesk"/>
                <a:ea typeface="Space Grotesk"/>
                <a:cs typeface="Space Grotesk"/>
                <a:sym typeface="Space Grotesk"/>
              </a:endParaRPr>
            </a:p>
          </p:txBody>
        </p:sp>
        <p:cxnSp>
          <p:nvCxnSpPr>
            <p:cNvPr id="1101" name="Google Shape;1101;p89"/>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1102" name="Google Shape;1102;p89"/>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90"/>
          <p:cNvSpPr txBox="1"/>
          <p:nvPr>
            <p:ph type="title"/>
          </p:nvPr>
        </p:nvSpPr>
        <p:spPr>
          <a:xfrm>
            <a:off x="230900" y="457200"/>
            <a:ext cx="44064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Marketing plan</a:t>
            </a:r>
            <a:endParaRPr/>
          </a:p>
        </p:txBody>
      </p:sp>
      <p:sp>
        <p:nvSpPr>
          <p:cNvPr id="1108" name="Google Shape;1108;p90"/>
          <p:cNvSpPr txBox="1"/>
          <p:nvPr>
            <p:ph idx="1" type="body"/>
          </p:nvPr>
        </p:nvSpPr>
        <p:spPr>
          <a:xfrm>
            <a:off x="356300" y="2437750"/>
            <a:ext cx="2456400" cy="24624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a:t>⬤ </a:t>
            </a:r>
            <a:r>
              <a:rPr b="1" lang="en"/>
              <a:t>Key strategic initiatives</a:t>
            </a:r>
            <a:endParaRPr b="1"/>
          </a:p>
          <a:p>
            <a:pPr indent="0" lvl="0" marL="0" rtl="0" algn="l">
              <a:lnSpc>
                <a:spcPct val="115000"/>
              </a:lnSpc>
              <a:spcBef>
                <a:spcPts val="0"/>
              </a:spcBef>
              <a:spcAft>
                <a:spcPts val="0"/>
              </a:spcAft>
              <a:buNone/>
            </a:pPr>
            <a:r>
              <a:rPr lang="en"/>
              <a:t>Lorem ipsum dolor sit amet, quo graecis expetenda.</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  </a:t>
            </a:r>
            <a:r>
              <a:rPr b="1" lang="en"/>
              <a:t>Key strategic initiatives</a:t>
            </a:r>
            <a:endParaRPr/>
          </a:p>
          <a:p>
            <a:pPr indent="0" lvl="0" marL="0" rtl="0" algn="l">
              <a:lnSpc>
                <a:spcPct val="115000"/>
              </a:lnSpc>
              <a:spcBef>
                <a:spcPts val="0"/>
              </a:spcBef>
              <a:spcAft>
                <a:spcPts val="0"/>
              </a:spcAft>
              <a:buNone/>
            </a:pPr>
            <a:r>
              <a:rPr lang="en"/>
              <a:t>Lorem ipsum dolor sit amet, quo graecis expetenda.</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  </a:t>
            </a:r>
            <a:r>
              <a:rPr b="1" lang="en"/>
              <a:t>Key strategic initiatives</a:t>
            </a:r>
            <a:endParaRPr/>
          </a:p>
          <a:p>
            <a:pPr indent="0" lvl="0" marL="0" rtl="0" algn="l">
              <a:lnSpc>
                <a:spcPct val="115000"/>
              </a:lnSpc>
              <a:spcBef>
                <a:spcPts val="0"/>
              </a:spcBef>
              <a:spcAft>
                <a:spcPts val="0"/>
              </a:spcAft>
              <a:buNone/>
            </a:pPr>
            <a:r>
              <a:rPr lang="en"/>
              <a:t>Lorem ipsum dolor sit amet, quo graecis expetenda.</a:t>
            </a:r>
            <a:endParaRPr/>
          </a:p>
        </p:txBody>
      </p:sp>
      <p:sp>
        <p:nvSpPr>
          <p:cNvPr id="1109" name="Google Shape;1109;p90"/>
          <p:cNvSpPr txBox="1"/>
          <p:nvPr>
            <p:ph idx="2" type="body"/>
          </p:nvPr>
        </p:nvSpPr>
        <p:spPr>
          <a:xfrm>
            <a:off x="3343788" y="2437750"/>
            <a:ext cx="2456400" cy="24624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a:t>⬤  </a:t>
            </a:r>
            <a:r>
              <a:rPr b="1" lang="en"/>
              <a:t>Key strategic initiatives</a:t>
            </a:r>
            <a:endParaRPr/>
          </a:p>
          <a:p>
            <a:pPr indent="0" lvl="0" marL="0" rtl="0" algn="l">
              <a:lnSpc>
                <a:spcPct val="115000"/>
              </a:lnSpc>
              <a:spcBef>
                <a:spcPts val="0"/>
              </a:spcBef>
              <a:spcAft>
                <a:spcPts val="0"/>
              </a:spcAft>
              <a:buNone/>
            </a:pPr>
            <a:r>
              <a:rPr lang="en"/>
              <a:t>Lorem ipsum dolor sit amet, quo graecis expetenda.</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  </a:t>
            </a:r>
            <a:r>
              <a:rPr b="1" lang="en"/>
              <a:t>Key strategic initiatives</a:t>
            </a:r>
            <a:endParaRPr/>
          </a:p>
          <a:p>
            <a:pPr indent="0" lvl="0" marL="0" rtl="0" algn="l">
              <a:lnSpc>
                <a:spcPct val="115000"/>
              </a:lnSpc>
              <a:spcBef>
                <a:spcPts val="0"/>
              </a:spcBef>
              <a:spcAft>
                <a:spcPts val="0"/>
              </a:spcAft>
              <a:buNone/>
            </a:pPr>
            <a:r>
              <a:rPr lang="en"/>
              <a:t>Lorem ipsum dolor sit amet, quo graecis expetenda.</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  </a:t>
            </a:r>
            <a:r>
              <a:rPr b="1" lang="en"/>
              <a:t>Key strategic initiatives</a:t>
            </a:r>
            <a:endParaRPr/>
          </a:p>
          <a:p>
            <a:pPr indent="0" lvl="0" marL="0" rtl="0" algn="l">
              <a:lnSpc>
                <a:spcPct val="115000"/>
              </a:lnSpc>
              <a:spcBef>
                <a:spcPts val="0"/>
              </a:spcBef>
              <a:spcAft>
                <a:spcPts val="0"/>
              </a:spcAft>
              <a:buNone/>
            </a:pPr>
            <a:r>
              <a:rPr lang="en"/>
              <a:t>Lorem ipsum dolor sit amet, quo graecis expetenda.</a:t>
            </a:r>
            <a:endParaRPr/>
          </a:p>
        </p:txBody>
      </p:sp>
      <p:sp>
        <p:nvSpPr>
          <p:cNvPr id="1110" name="Google Shape;1110;p90"/>
          <p:cNvSpPr txBox="1"/>
          <p:nvPr>
            <p:ph idx="3" type="body"/>
          </p:nvPr>
        </p:nvSpPr>
        <p:spPr>
          <a:xfrm>
            <a:off x="6331275" y="2437750"/>
            <a:ext cx="2456400" cy="24624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a:t>⬤  </a:t>
            </a:r>
            <a:r>
              <a:rPr b="1" lang="en"/>
              <a:t>Key strategic initiatives</a:t>
            </a:r>
            <a:endParaRPr/>
          </a:p>
          <a:p>
            <a:pPr indent="0" lvl="0" marL="0" rtl="0" algn="l">
              <a:lnSpc>
                <a:spcPct val="115000"/>
              </a:lnSpc>
              <a:spcBef>
                <a:spcPts val="0"/>
              </a:spcBef>
              <a:spcAft>
                <a:spcPts val="0"/>
              </a:spcAft>
              <a:buNone/>
            </a:pPr>
            <a:r>
              <a:rPr lang="en"/>
              <a:t>Lorem ipsum dolor sit amet, quo graecis expetenda.</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  </a:t>
            </a:r>
            <a:r>
              <a:rPr b="1" lang="en"/>
              <a:t>Key strategic initiatives</a:t>
            </a:r>
            <a:endParaRPr/>
          </a:p>
          <a:p>
            <a:pPr indent="0" lvl="0" marL="0" rtl="0" algn="l">
              <a:lnSpc>
                <a:spcPct val="115000"/>
              </a:lnSpc>
              <a:spcBef>
                <a:spcPts val="0"/>
              </a:spcBef>
              <a:spcAft>
                <a:spcPts val="0"/>
              </a:spcAft>
              <a:buNone/>
            </a:pPr>
            <a:r>
              <a:rPr lang="en"/>
              <a:t>Lorem ipsum dolor sit amet, quo graecis expetenda.</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 </a:t>
            </a:r>
            <a:r>
              <a:rPr b="1" lang="en"/>
              <a:t>Key strategic initiatives</a:t>
            </a:r>
            <a:endParaRPr/>
          </a:p>
          <a:p>
            <a:pPr indent="0" lvl="0" marL="0" rtl="0" algn="l">
              <a:lnSpc>
                <a:spcPct val="115000"/>
              </a:lnSpc>
              <a:spcBef>
                <a:spcPts val="0"/>
              </a:spcBef>
              <a:spcAft>
                <a:spcPts val="0"/>
              </a:spcAft>
              <a:buNone/>
            </a:pPr>
            <a:r>
              <a:rPr lang="en"/>
              <a:t>Lorem ipsum dolor sit amet, quo graecis expetenda.</a:t>
            </a:r>
            <a:endParaRPr/>
          </a:p>
        </p:txBody>
      </p:sp>
      <p:sp>
        <p:nvSpPr>
          <p:cNvPr id="1111" name="Google Shape;1111;p90"/>
          <p:cNvSpPr txBox="1"/>
          <p:nvPr>
            <p:ph idx="4" type="title"/>
          </p:nvPr>
        </p:nvSpPr>
        <p:spPr>
          <a:xfrm>
            <a:off x="333350" y="1565975"/>
            <a:ext cx="25023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rimson Pro"/>
                <a:ea typeface="Crimson Pro"/>
                <a:cs typeface="Crimson Pro"/>
                <a:sym typeface="Crimson Pro"/>
              </a:rPr>
              <a:t>Strategy 1</a:t>
            </a:r>
            <a:endParaRPr sz="2400">
              <a:latin typeface="Crimson Pro"/>
              <a:ea typeface="Crimson Pro"/>
              <a:cs typeface="Crimson Pro"/>
              <a:sym typeface="Crimson Pro"/>
            </a:endParaRPr>
          </a:p>
        </p:txBody>
      </p:sp>
      <p:sp>
        <p:nvSpPr>
          <p:cNvPr id="1112" name="Google Shape;1112;p90"/>
          <p:cNvSpPr txBox="1"/>
          <p:nvPr>
            <p:ph idx="5" type="title"/>
          </p:nvPr>
        </p:nvSpPr>
        <p:spPr>
          <a:xfrm>
            <a:off x="3320850" y="1565975"/>
            <a:ext cx="25023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1100"/>
              <a:buNone/>
            </a:pPr>
            <a:r>
              <a:rPr lang="en" sz="2400">
                <a:latin typeface="Crimson Pro"/>
                <a:ea typeface="Crimson Pro"/>
                <a:cs typeface="Crimson Pro"/>
                <a:sym typeface="Crimson Pro"/>
              </a:rPr>
              <a:t>Strategy 2</a:t>
            </a:r>
            <a:endParaRPr sz="2400">
              <a:latin typeface="Crimson Pro"/>
              <a:ea typeface="Crimson Pro"/>
              <a:cs typeface="Crimson Pro"/>
              <a:sym typeface="Crimson Pro"/>
            </a:endParaRPr>
          </a:p>
        </p:txBody>
      </p:sp>
      <p:sp>
        <p:nvSpPr>
          <p:cNvPr id="1113" name="Google Shape;1113;p90"/>
          <p:cNvSpPr txBox="1"/>
          <p:nvPr>
            <p:ph idx="6" type="title"/>
          </p:nvPr>
        </p:nvSpPr>
        <p:spPr>
          <a:xfrm>
            <a:off x="6308325" y="1565975"/>
            <a:ext cx="25023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1100"/>
              <a:buNone/>
            </a:pPr>
            <a:r>
              <a:rPr lang="en" sz="2400">
                <a:latin typeface="Crimson Pro"/>
                <a:ea typeface="Crimson Pro"/>
                <a:cs typeface="Crimson Pro"/>
                <a:sym typeface="Crimson Pro"/>
              </a:rPr>
              <a:t>Strategy 3</a:t>
            </a:r>
            <a:endParaRPr sz="2400">
              <a:latin typeface="Crimson Pro"/>
              <a:ea typeface="Crimson Pro"/>
              <a:cs typeface="Crimson Pro"/>
              <a:sym typeface="Crimson Pro"/>
            </a:endParaRPr>
          </a:p>
        </p:txBody>
      </p:sp>
      <p:grpSp>
        <p:nvGrpSpPr>
          <p:cNvPr id="1114" name="Google Shape;1114;p90"/>
          <p:cNvGrpSpPr/>
          <p:nvPr/>
        </p:nvGrpSpPr>
        <p:grpSpPr>
          <a:xfrm>
            <a:off x="227875" y="223475"/>
            <a:ext cx="1214400" cy="170400"/>
            <a:chOff x="304025" y="203375"/>
            <a:chExt cx="1214400" cy="170400"/>
          </a:xfrm>
        </p:grpSpPr>
        <p:sp>
          <p:nvSpPr>
            <p:cNvPr id="1115" name="Google Shape;1115;p90"/>
            <p:cNvSpPr/>
            <p:nvPr/>
          </p:nvSpPr>
          <p:spPr>
            <a:xfrm>
              <a:off x="304025" y="203650"/>
              <a:ext cx="1214400" cy="169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Space Grotesk"/>
                  <a:ea typeface="Space Grotesk"/>
                  <a:cs typeface="Space Grotesk"/>
                  <a:sym typeface="Space Grotesk"/>
                </a:rPr>
                <a:t>Section</a:t>
              </a:r>
              <a:endParaRPr sz="800">
                <a:solidFill>
                  <a:schemeClr val="dk1"/>
                </a:solidFill>
                <a:latin typeface="Space Grotesk"/>
                <a:ea typeface="Space Grotesk"/>
                <a:cs typeface="Space Grotesk"/>
                <a:sym typeface="Space Grotesk"/>
              </a:endParaRPr>
            </a:p>
          </p:txBody>
        </p:sp>
        <p:cxnSp>
          <p:nvCxnSpPr>
            <p:cNvPr id="1116" name="Google Shape;1116;p90"/>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1117" name="Google Shape;1117;p90"/>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118" name="Google Shape;1118;p90"/>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91"/>
          <p:cNvSpPr txBox="1"/>
          <p:nvPr>
            <p:ph idx="9" type="title"/>
          </p:nvPr>
        </p:nvSpPr>
        <p:spPr>
          <a:xfrm>
            <a:off x="3248056" y="4420450"/>
            <a:ext cx="5668200" cy="499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Lorem ipsum dolor sit amet</a:t>
            </a:r>
            <a:endParaRPr/>
          </a:p>
        </p:txBody>
      </p:sp>
      <p:sp>
        <p:nvSpPr>
          <p:cNvPr id="1124" name="Google Shape;1124;p91"/>
          <p:cNvSpPr txBox="1"/>
          <p:nvPr>
            <p:ph idx="2" type="subTitle"/>
          </p:nvPr>
        </p:nvSpPr>
        <p:spPr>
          <a:xfrm>
            <a:off x="227403" y="2391625"/>
            <a:ext cx="2142300" cy="4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Priority 2</a:t>
            </a:r>
            <a:endParaRPr/>
          </a:p>
        </p:txBody>
      </p:sp>
      <p:sp>
        <p:nvSpPr>
          <p:cNvPr id="1125" name="Google Shape;1125;p91"/>
          <p:cNvSpPr txBox="1"/>
          <p:nvPr>
            <p:ph idx="4" type="subTitle"/>
          </p:nvPr>
        </p:nvSpPr>
        <p:spPr>
          <a:xfrm>
            <a:off x="227403" y="3067900"/>
            <a:ext cx="2142300" cy="4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Priority 3</a:t>
            </a:r>
            <a:endParaRPr/>
          </a:p>
        </p:txBody>
      </p:sp>
      <p:sp>
        <p:nvSpPr>
          <p:cNvPr id="1126" name="Google Shape;1126;p91"/>
          <p:cNvSpPr txBox="1"/>
          <p:nvPr>
            <p:ph idx="6" type="subTitle"/>
          </p:nvPr>
        </p:nvSpPr>
        <p:spPr>
          <a:xfrm>
            <a:off x="227403" y="3744225"/>
            <a:ext cx="2142300" cy="4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Priority 4</a:t>
            </a:r>
            <a:endParaRPr/>
          </a:p>
        </p:txBody>
      </p:sp>
      <p:sp>
        <p:nvSpPr>
          <p:cNvPr id="1127" name="Google Shape;1127;p91"/>
          <p:cNvSpPr txBox="1"/>
          <p:nvPr>
            <p:ph type="title"/>
          </p:nvPr>
        </p:nvSpPr>
        <p:spPr>
          <a:xfrm>
            <a:off x="3249593" y="1715350"/>
            <a:ext cx="5668200" cy="499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Lorem ipsum dolor sit amet</a:t>
            </a:r>
            <a:endParaRPr/>
          </a:p>
        </p:txBody>
      </p:sp>
      <p:sp>
        <p:nvSpPr>
          <p:cNvPr id="1128" name="Google Shape;1128;p91"/>
          <p:cNvSpPr txBox="1"/>
          <p:nvPr>
            <p:ph idx="3" type="title"/>
          </p:nvPr>
        </p:nvSpPr>
        <p:spPr>
          <a:xfrm>
            <a:off x="3248024" y="2391625"/>
            <a:ext cx="5668200" cy="499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Lorem ipsum dolor sit amet</a:t>
            </a:r>
            <a:endParaRPr/>
          </a:p>
        </p:txBody>
      </p:sp>
      <p:sp>
        <p:nvSpPr>
          <p:cNvPr id="1129" name="Google Shape;1129;p91"/>
          <p:cNvSpPr txBox="1"/>
          <p:nvPr>
            <p:ph idx="5" type="title"/>
          </p:nvPr>
        </p:nvSpPr>
        <p:spPr>
          <a:xfrm>
            <a:off x="3248024" y="3067900"/>
            <a:ext cx="5668200" cy="499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Lorem ipsum dolor sit amet</a:t>
            </a:r>
            <a:endParaRPr/>
          </a:p>
        </p:txBody>
      </p:sp>
      <p:sp>
        <p:nvSpPr>
          <p:cNvPr id="1130" name="Google Shape;1130;p91"/>
          <p:cNvSpPr txBox="1"/>
          <p:nvPr>
            <p:ph idx="1" type="subTitle"/>
          </p:nvPr>
        </p:nvSpPr>
        <p:spPr>
          <a:xfrm>
            <a:off x="228861" y="1715350"/>
            <a:ext cx="2142300" cy="4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Priority 1</a:t>
            </a:r>
            <a:endParaRPr/>
          </a:p>
        </p:txBody>
      </p:sp>
      <p:sp>
        <p:nvSpPr>
          <p:cNvPr id="1131" name="Google Shape;1131;p91"/>
          <p:cNvSpPr txBox="1"/>
          <p:nvPr>
            <p:ph idx="7" type="title"/>
          </p:nvPr>
        </p:nvSpPr>
        <p:spPr>
          <a:xfrm>
            <a:off x="3248024" y="3744225"/>
            <a:ext cx="5668200" cy="499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Lorem ipsum dolor sit amet</a:t>
            </a:r>
            <a:endParaRPr/>
          </a:p>
        </p:txBody>
      </p:sp>
      <p:sp>
        <p:nvSpPr>
          <p:cNvPr id="1132" name="Google Shape;1132;p91"/>
          <p:cNvSpPr txBox="1"/>
          <p:nvPr>
            <p:ph idx="8" type="subTitle"/>
          </p:nvPr>
        </p:nvSpPr>
        <p:spPr>
          <a:xfrm>
            <a:off x="227433" y="4420450"/>
            <a:ext cx="2142300" cy="4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Priority 5</a:t>
            </a:r>
            <a:endParaRPr/>
          </a:p>
        </p:txBody>
      </p:sp>
      <p:sp>
        <p:nvSpPr>
          <p:cNvPr id="1133" name="Google Shape;1133;p91"/>
          <p:cNvSpPr txBox="1"/>
          <p:nvPr>
            <p:ph idx="13" type="title"/>
          </p:nvPr>
        </p:nvSpPr>
        <p:spPr>
          <a:xfrm>
            <a:off x="230900" y="457200"/>
            <a:ext cx="44064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Summaries</a:t>
            </a:r>
            <a:endParaRPr/>
          </a:p>
        </p:txBody>
      </p:sp>
      <p:grpSp>
        <p:nvGrpSpPr>
          <p:cNvPr id="1134" name="Google Shape;1134;p91"/>
          <p:cNvGrpSpPr/>
          <p:nvPr/>
        </p:nvGrpSpPr>
        <p:grpSpPr>
          <a:xfrm>
            <a:off x="227875" y="223475"/>
            <a:ext cx="1214500" cy="170400"/>
            <a:chOff x="304025" y="203375"/>
            <a:chExt cx="1214500" cy="170400"/>
          </a:xfrm>
        </p:grpSpPr>
        <p:sp>
          <p:nvSpPr>
            <p:cNvPr id="1135" name="Google Shape;1135;p91"/>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1136" name="Google Shape;1136;p91"/>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1137" name="Google Shape;1137;p91"/>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1138" name="Google Shape;1138;p91"/>
          <p:cNvGrpSpPr/>
          <p:nvPr/>
        </p:nvGrpSpPr>
        <p:grpSpPr>
          <a:xfrm>
            <a:off x="227875" y="223475"/>
            <a:ext cx="1214400" cy="170400"/>
            <a:chOff x="304025" y="203375"/>
            <a:chExt cx="1214400" cy="170400"/>
          </a:xfrm>
        </p:grpSpPr>
        <p:sp>
          <p:nvSpPr>
            <p:cNvPr id="1139" name="Google Shape;1139;p91"/>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Space Grotesk"/>
                  <a:ea typeface="Space Grotesk"/>
                  <a:cs typeface="Space Grotesk"/>
                  <a:sym typeface="Space Grotesk"/>
                </a:rPr>
                <a:t>Section</a:t>
              </a:r>
              <a:endParaRPr sz="800">
                <a:solidFill>
                  <a:schemeClr val="dk2"/>
                </a:solidFill>
                <a:latin typeface="Space Grotesk"/>
                <a:ea typeface="Space Grotesk"/>
                <a:cs typeface="Space Grotesk"/>
                <a:sym typeface="Space Grotesk"/>
              </a:endParaRPr>
            </a:p>
          </p:txBody>
        </p:sp>
        <p:cxnSp>
          <p:nvCxnSpPr>
            <p:cNvPr id="1140" name="Google Shape;1140;p91"/>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1141" name="Google Shape;1141;p91"/>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92"/>
          <p:cNvSpPr txBox="1"/>
          <p:nvPr>
            <p:ph type="title"/>
          </p:nvPr>
        </p:nvSpPr>
        <p:spPr>
          <a:xfrm>
            <a:off x="230900" y="457200"/>
            <a:ext cx="57129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Marketing Campaign</a:t>
            </a:r>
            <a:endParaRPr/>
          </a:p>
        </p:txBody>
      </p:sp>
      <p:sp>
        <p:nvSpPr>
          <p:cNvPr id="1147" name="Google Shape;1147;p92"/>
          <p:cNvSpPr txBox="1"/>
          <p:nvPr>
            <p:ph idx="1" type="subTitle"/>
          </p:nvPr>
        </p:nvSpPr>
        <p:spPr>
          <a:xfrm>
            <a:off x="228600" y="2574575"/>
            <a:ext cx="3729000" cy="54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1"/>
              </a:buClr>
              <a:buSzPts val="1100"/>
              <a:buNone/>
            </a:pPr>
            <a:r>
              <a:rPr lang="en"/>
              <a:t>Strategy 3</a:t>
            </a:r>
            <a:endParaRPr/>
          </a:p>
        </p:txBody>
      </p:sp>
      <p:sp>
        <p:nvSpPr>
          <p:cNvPr id="1148" name="Google Shape;1148;p92"/>
          <p:cNvSpPr txBox="1"/>
          <p:nvPr>
            <p:ph idx="2" type="subTitle"/>
          </p:nvPr>
        </p:nvSpPr>
        <p:spPr>
          <a:xfrm>
            <a:off x="228600" y="3174600"/>
            <a:ext cx="3729000" cy="54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1"/>
              </a:buClr>
              <a:buSzPts val="1100"/>
              <a:buNone/>
            </a:pPr>
            <a:r>
              <a:rPr lang="en"/>
              <a:t>Strategy 4</a:t>
            </a:r>
            <a:endParaRPr/>
          </a:p>
        </p:txBody>
      </p:sp>
      <p:sp>
        <p:nvSpPr>
          <p:cNvPr id="1149" name="Google Shape;1149;p92"/>
          <p:cNvSpPr txBox="1"/>
          <p:nvPr>
            <p:ph idx="3" type="subTitle"/>
          </p:nvPr>
        </p:nvSpPr>
        <p:spPr>
          <a:xfrm>
            <a:off x="228600" y="3774600"/>
            <a:ext cx="3913200" cy="54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1"/>
              </a:buClr>
              <a:buSzPts val="1100"/>
              <a:buNone/>
            </a:pPr>
            <a:r>
              <a:rPr lang="en"/>
              <a:t>Strategy 5</a:t>
            </a:r>
            <a:endParaRPr/>
          </a:p>
        </p:txBody>
      </p:sp>
      <p:sp>
        <p:nvSpPr>
          <p:cNvPr id="1150" name="Google Shape;1150;p92"/>
          <p:cNvSpPr txBox="1"/>
          <p:nvPr>
            <p:ph idx="4" type="subTitle"/>
          </p:nvPr>
        </p:nvSpPr>
        <p:spPr>
          <a:xfrm>
            <a:off x="228600" y="4374600"/>
            <a:ext cx="4010700" cy="54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1"/>
              </a:buClr>
              <a:buSzPts val="1100"/>
              <a:buNone/>
            </a:pPr>
            <a:r>
              <a:rPr lang="en"/>
              <a:t>Strategy 6</a:t>
            </a:r>
            <a:endParaRPr/>
          </a:p>
        </p:txBody>
      </p:sp>
      <p:sp>
        <p:nvSpPr>
          <p:cNvPr id="1151" name="Google Shape;1151;p92"/>
          <p:cNvSpPr txBox="1"/>
          <p:nvPr>
            <p:ph idx="5" type="body"/>
          </p:nvPr>
        </p:nvSpPr>
        <p:spPr>
          <a:xfrm>
            <a:off x="4514725" y="2574680"/>
            <a:ext cx="4399800" cy="545400"/>
          </a:xfrm>
          <a:prstGeom prst="rect">
            <a:avLst/>
          </a:prstGeom>
        </p:spPr>
        <p:txBody>
          <a:bodyPr anchorCtr="0" anchor="ctr" bIns="91425" lIns="91425" spcFirstLastPara="1" rIns="91425" wrap="square" tIns="91425">
            <a:normAutofit lnSpcReduction="20000"/>
          </a:bodyPr>
          <a:lstStyle/>
          <a:p>
            <a:pPr indent="0" lvl="0" marL="0" rtl="0" algn="l">
              <a:lnSpc>
                <a:spcPct val="110000"/>
              </a:lnSpc>
              <a:spcBef>
                <a:spcPts val="0"/>
              </a:spcBef>
              <a:spcAft>
                <a:spcPts val="0"/>
              </a:spcAft>
              <a:buClr>
                <a:schemeClr val="accent1"/>
              </a:buClr>
              <a:buSzPts val="1100"/>
              <a:buNone/>
            </a:pPr>
            <a:r>
              <a:rPr lang="en"/>
              <a:t>Lorem ipsum dolor sit amet, consectetur adipiscing. Ut accumsan ultricies diam, in rutrum arcu interdum quis.</a:t>
            </a:r>
            <a:endParaRPr/>
          </a:p>
        </p:txBody>
      </p:sp>
      <p:sp>
        <p:nvSpPr>
          <p:cNvPr id="1152" name="Google Shape;1152;p92"/>
          <p:cNvSpPr txBox="1"/>
          <p:nvPr>
            <p:ph idx="6" type="body"/>
          </p:nvPr>
        </p:nvSpPr>
        <p:spPr>
          <a:xfrm>
            <a:off x="4514725" y="3174644"/>
            <a:ext cx="4399800" cy="545400"/>
          </a:xfrm>
          <a:prstGeom prst="rect">
            <a:avLst/>
          </a:prstGeom>
        </p:spPr>
        <p:txBody>
          <a:bodyPr anchorCtr="0" anchor="ctr" bIns="91425" lIns="91425" spcFirstLastPara="1" rIns="91425" wrap="square" tIns="91425">
            <a:normAutofit lnSpcReduction="20000"/>
          </a:bodyPr>
          <a:lstStyle/>
          <a:p>
            <a:pPr indent="0" lvl="0" marL="0" rtl="0" algn="l">
              <a:lnSpc>
                <a:spcPct val="110000"/>
              </a:lnSpc>
              <a:spcBef>
                <a:spcPts val="0"/>
              </a:spcBef>
              <a:spcAft>
                <a:spcPts val="0"/>
              </a:spcAft>
              <a:buClr>
                <a:schemeClr val="accent1"/>
              </a:buClr>
              <a:buSzPts val="1100"/>
              <a:buNone/>
            </a:pPr>
            <a:r>
              <a:rPr lang="en"/>
              <a:t>Lorem ipsum dolor sit amet, consectetur adipiscing. Ut accumsan ultricies diam, in rutrum arcu interdum quis.</a:t>
            </a:r>
            <a:endParaRPr/>
          </a:p>
        </p:txBody>
      </p:sp>
      <p:sp>
        <p:nvSpPr>
          <p:cNvPr id="1153" name="Google Shape;1153;p92"/>
          <p:cNvSpPr txBox="1"/>
          <p:nvPr>
            <p:ph idx="7" type="body"/>
          </p:nvPr>
        </p:nvSpPr>
        <p:spPr>
          <a:xfrm>
            <a:off x="4514725" y="3774634"/>
            <a:ext cx="4399800" cy="545400"/>
          </a:xfrm>
          <a:prstGeom prst="rect">
            <a:avLst/>
          </a:prstGeom>
        </p:spPr>
        <p:txBody>
          <a:bodyPr anchorCtr="0" anchor="ctr" bIns="91425" lIns="91425" spcFirstLastPara="1" rIns="91425" wrap="square" tIns="91425">
            <a:normAutofit lnSpcReduction="20000"/>
          </a:bodyPr>
          <a:lstStyle/>
          <a:p>
            <a:pPr indent="0" lvl="0" marL="0" rtl="0" algn="l">
              <a:lnSpc>
                <a:spcPct val="110000"/>
              </a:lnSpc>
              <a:spcBef>
                <a:spcPts val="0"/>
              </a:spcBef>
              <a:spcAft>
                <a:spcPts val="0"/>
              </a:spcAft>
              <a:buClr>
                <a:schemeClr val="accent1"/>
              </a:buClr>
              <a:buSzPts val="1100"/>
              <a:buNone/>
            </a:pPr>
            <a:r>
              <a:rPr lang="en"/>
              <a:t>Lorem ipsum dolor sit amet, consectetur adipiscing. Ut accumsan ultricies diam, in rutrum arcu interdum quis.</a:t>
            </a:r>
            <a:endParaRPr/>
          </a:p>
        </p:txBody>
      </p:sp>
      <p:sp>
        <p:nvSpPr>
          <p:cNvPr id="1154" name="Google Shape;1154;p92"/>
          <p:cNvSpPr txBox="1"/>
          <p:nvPr>
            <p:ph idx="8" type="body"/>
          </p:nvPr>
        </p:nvSpPr>
        <p:spPr>
          <a:xfrm>
            <a:off x="4514725" y="4374625"/>
            <a:ext cx="4399800" cy="545400"/>
          </a:xfrm>
          <a:prstGeom prst="rect">
            <a:avLst/>
          </a:prstGeom>
        </p:spPr>
        <p:txBody>
          <a:bodyPr anchorCtr="0" anchor="ctr" bIns="91425" lIns="91425" spcFirstLastPara="1" rIns="91425" wrap="square" tIns="91425">
            <a:normAutofit lnSpcReduction="20000"/>
          </a:bodyPr>
          <a:lstStyle/>
          <a:p>
            <a:pPr indent="0" lvl="0" marL="0" rtl="0" algn="l">
              <a:lnSpc>
                <a:spcPct val="110000"/>
              </a:lnSpc>
              <a:spcBef>
                <a:spcPts val="0"/>
              </a:spcBef>
              <a:spcAft>
                <a:spcPts val="0"/>
              </a:spcAft>
              <a:buClr>
                <a:schemeClr val="accent1"/>
              </a:buClr>
              <a:buSzPts val="1100"/>
              <a:buNone/>
            </a:pPr>
            <a:r>
              <a:rPr lang="en"/>
              <a:t>Lorem ipsum dolor sit amet, consectetur adipiscing. Ut accumsan ultricies diam, in rutrum arcu interdum quis.</a:t>
            </a:r>
            <a:endParaRPr/>
          </a:p>
        </p:txBody>
      </p:sp>
      <p:sp>
        <p:nvSpPr>
          <p:cNvPr id="1155" name="Google Shape;1155;p92"/>
          <p:cNvSpPr txBox="1"/>
          <p:nvPr>
            <p:ph idx="9" type="subTitle"/>
          </p:nvPr>
        </p:nvSpPr>
        <p:spPr>
          <a:xfrm>
            <a:off x="229750" y="1374500"/>
            <a:ext cx="3979800" cy="54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Strategy 1</a:t>
            </a:r>
            <a:endParaRPr/>
          </a:p>
        </p:txBody>
      </p:sp>
      <p:sp>
        <p:nvSpPr>
          <p:cNvPr id="1156" name="Google Shape;1156;p92"/>
          <p:cNvSpPr txBox="1"/>
          <p:nvPr>
            <p:ph idx="13" type="subTitle"/>
          </p:nvPr>
        </p:nvSpPr>
        <p:spPr>
          <a:xfrm>
            <a:off x="229750" y="1974525"/>
            <a:ext cx="3913200" cy="54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1"/>
              </a:buClr>
              <a:buSzPts val="1100"/>
              <a:buNone/>
            </a:pPr>
            <a:r>
              <a:rPr lang="en"/>
              <a:t>Strategy 2</a:t>
            </a:r>
            <a:endParaRPr/>
          </a:p>
        </p:txBody>
      </p:sp>
      <p:sp>
        <p:nvSpPr>
          <p:cNvPr id="1157" name="Google Shape;1157;p92"/>
          <p:cNvSpPr txBox="1"/>
          <p:nvPr>
            <p:ph idx="14" type="body"/>
          </p:nvPr>
        </p:nvSpPr>
        <p:spPr>
          <a:xfrm>
            <a:off x="4515742" y="1374600"/>
            <a:ext cx="4399800" cy="545400"/>
          </a:xfrm>
          <a:prstGeom prst="rect">
            <a:avLst/>
          </a:prstGeom>
        </p:spPr>
        <p:txBody>
          <a:bodyPr anchorCtr="0" anchor="ctr" bIns="91425" lIns="91425" spcFirstLastPara="1" rIns="91425" wrap="square" tIns="91425">
            <a:normAutofit lnSpcReduction="20000"/>
          </a:bodyPr>
          <a:lstStyle/>
          <a:p>
            <a:pPr indent="0" lvl="0" marL="0" rtl="0" algn="l">
              <a:lnSpc>
                <a:spcPct val="110000"/>
              </a:lnSpc>
              <a:spcBef>
                <a:spcPts val="0"/>
              </a:spcBef>
              <a:spcAft>
                <a:spcPts val="0"/>
              </a:spcAft>
              <a:buClr>
                <a:schemeClr val="lt2"/>
              </a:buClr>
              <a:buSzPts val="1100"/>
              <a:buNone/>
            </a:pPr>
            <a:r>
              <a:rPr lang="en"/>
              <a:t>Lorem ipsum dolor sit amet, consectetur adipiscing. Ut accumsan ultricies diam, in rutrum arcu interdum quis.</a:t>
            </a:r>
            <a:endParaRPr/>
          </a:p>
        </p:txBody>
      </p:sp>
      <p:sp>
        <p:nvSpPr>
          <p:cNvPr id="1158" name="Google Shape;1158;p92"/>
          <p:cNvSpPr txBox="1"/>
          <p:nvPr>
            <p:ph idx="15" type="body"/>
          </p:nvPr>
        </p:nvSpPr>
        <p:spPr>
          <a:xfrm>
            <a:off x="4515742" y="1974564"/>
            <a:ext cx="4399800" cy="545400"/>
          </a:xfrm>
          <a:prstGeom prst="rect">
            <a:avLst/>
          </a:prstGeom>
        </p:spPr>
        <p:txBody>
          <a:bodyPr anchorCtr="0" anchor="ctr" bIns="91425" lIns="91425" spcFirstLastPara="1" rIns="91425" wrap="square" tIns="91425">
            <a:normAutofit lnSpcReduction="20000"/>
          </a:bodyPr>
          <a:lstStyle/>
          <a:p>
            <a:pPr indent="0" lvl="0" marL="0" rtl="0" algn="l">
              <a:lnSpc>
                <a:spcPct val="110000"/>
              </a:lnSpc>
              <a:spcBef>
                <a:spcPts val="0"/>
              </a:spcBef>
              <a:spcAft>
                <a:spcPts val="0"/>
              </a:spcAft>
              <a:buClr>
                <a:schemeClr val="accent1"/>
              </a:buClr>
              <a:buSzPts val="1100"/>
              <a:buNone/>
            </a:pPr>
            <a:r>
              <a:rPr lang="en"/>
              <a:t>Lorem ipsum dolor sit amet, consectetur adipiscing. Ut accumsan ultricies diam, in rutrum arcu interdum quis.</a:t>
            </a:r>
            <a:endParaRPr/>
          </a:p>
        </p:txBody>
      </p:sp>
      <p:grpSp>
        <p:nvGrpSpPr>
          <p:cNvPr id="1159" name="Google Shape;1159;p92"/>
          <p:cNvGrpSpPr/>
          <p:nvPr/>
        </p:nvGrpSpPr>
        <p:grpSpPr>
          <a:xfrm>
            <a:off x="227875" y="223475"/>
            <a:ext cx="1214400" cy="170400"/>
            <a:chOff x="304025" y="203375"/>
            <a:chExt cx="1214400" cy="170400"/>
          </a:xfrm>
        </p:grpSpPr>
        <p:sp>
          <p:nvSpPr>
            <p:cNvPr id="1160" name="Google Shape;1160;p92"/>
            <p:cNvSpPr/>
            <p:nvPr/>
          </p:nvSpPr>
          <p:spPr>
            <a:xfrm>
              <a:off x="304025" y="203650"/>
              <a:ext cx="1214400" cy="169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Space Grotesk"/>
                  <a:ea typeface="Space Grotesk"/>
                  <a:cs typeface="Space Grotesk"/>
                  <a:sym typeface="Space Grotesk"/>
                </a:rPr>
                <a:t>Section</a:t>
              </a:r>
              <a:endParaRPr sz="800">
                <a:solidFill>
                  <a:schemeClr val="dk1"/>
                </a:solidFill>
                <a:latin typeface="Space Grotesk"/>
                <a:ea typeface="Space Grotesk"/>
                <a:cs typeface="Space Grotesk"/>
                <a:sym typeface="Space Grotesk"/>
              </a:endParaRPr>
            </a:p>
          </p:txBody>
        </p:sp>
        <p:cxnSp>
          <p:nvCxnSpPr>
            <p:cNvPr id="1161" name="Google Shape;1161;p92"/>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1162" name="Google Shape;1162;p92"/>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163" name="Google Shape;1163;p92"/>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pic>
        <p:nvPicPr>
          <p:cNvPr descr="Two people and two dogs on a large rock by a small lake." id="1168" name="Google Shape;1168;p93"/>
          <p:cNvPicPr preferRelativeResize="0"/>
          <p:nvPr>
            <p:ph idx="2" type="pic"/>
          </p:nvPr>
        </p:nvPicPr>
        <p:blipFill rotWithShape="1">
          <a:blip r:embed="rId3">
            <a:alphaModFix/>
          </a:blip>
          <a:srcRect b="7806" l="0" r="0" t="7798"/>
          <a:stretch/>
        </p:blipFill>
        <p:spPr>
          <a:xfrm>
            <a:off x="0" y="0"/>
            <a:ext cx="9144003" cy="5143501"/>
          </a:xfrm>
          <a:prstGeom prst="rect">
            <a:avLst/>
          </a:prstGeom>
        </p:spPr>
      </p:pic>
      <p:sp>
        <p:nvSpPr>
          <p:cNvPr id="1169" name="Google Shape;1169;p93"/>
          <p:cNvSpPr/>
          <p:nvPr/>
        </p:nvSpPr>
        <p:spPr>
          <a:xfrm rot="10800000">
            <a:off x="5370754" y="2057251"/>
            <a:ext cx="3773045" cy="3085999"/>
          </a:xfrm>
          <a:custGeom>
            <a:rect b="b" l="l" r="r" t="t"/>
            <a:pathLst>
              <a:path extrusionOk="0" h="96445" w="106268">
                <a:moveTo>
                  <a:pt x="0" y="0"/>
                </a:moveTo>
                <a:lnTo>
                  <a:pt x="0" y="96445"/>
                </a:lnTo>
                <a:lnTo>
                  <a:pt x="64511" y="96445"/>
                </a:lnTo>
                <a:lnTo>
                  <a:pt x="65582" y="96433"/>
                </a:lnTo>
                <a:lnTo>
                  <a:pt x="67714" y="96325"/>
                </a:lnTo>
                <a:lnTo>
                  <a:pt x="69821" y="96111"/>
                </a:lnTo>
                <a:lnTo>
                  <a:pt x="71893" y="95802"/>
                </a:lnTo>
                <a:lnTo>
                  <a:pt x="73929" y="95373"/>
                </a:lnTo>
                <a:lnTo>
                  <a:pt x="75929" y="94861"/>
                </a:lnTo>
                <a:lnTo>
                  <a:pt x="77894" y="94254"/>
                </a:lnTo>
                <a:lnTo>
                  <a:pt x="79811" y="93551"/>
                </a:lnTo>
                <a:lnTo>
                  <a:pt x="81680" y="92753"/>
                </a:lnTo>
                <a:lnTo>
                  <a:pt x="83514" y="91872"/>
                </a:lnTo>
                <a:lnTo>
                  <a:pt x="85288" y="90908"/>
                </a:lnTo>
                <a:lnTo>
                  <a:pt x="87003" y="89860"/>
                </a:lnTo>
                <a:lnTo>
                  <a:pt x="88670" y="88741"/>
                </a:lnTo>
                <a:lnTo>
                  <a:pt x="90277" y="87538"/>
                </a:lnTo>
                <a:lnTo>
                  <a:pt x="91825" y="86264"/>
                </a:lnTo>
                <a:lnTo>
                  <a:pt x="93313" y="84907"/>
                </a:lnTo>
                <a:lnTo>
                  <a:pt x="94730" y="83490"/>
                </a:lnTo>
                <a:lnTo>
                  <a:pt x="96076" y="82014"/>
                </a:lnTo>
                <a:lnTo>
                  <a:pt x="97350" y="80466"/>
                </a:lnTo>
                <a:lnTo>
                  <a:pt x="98552" y="78858"/>
                </a:lnTo>
                <a:lnTo>
                  <a:pt x="99683" y="77191"/>
                </a:lnTo>
                <a:lnTo>
                  <a:pt x="100731" y="75465"/>
                </a:lnTo>
                <a:lnTo>
                  <a:pt x="101696" y="73691"/>
                </a:lnTo>
                <a:lnTo>
                  <a:pt x="102577" y="71869"/>
                </a:lnTo>
                <a:lnTo>
                  <a:pt x="103362" y="70000"/>
                </a:lnTo>
                <a:lnTo>
                  <a:pt x="104065" y="68083"/>
                </a:lnTo>
                <a:lnTo>
                  <a:pt x="104684" y="66118"/>
                </a:lnTo>
                <a:lnTo>
                  <a:pt x="105196" y="64118"/>
                </a:lnTo>
                <a:lnTo>
                  <a:pt x="105613" y="62082"/>
                </a:lnTo>
                <a:lnTo>
                  <a:pt x="105934" y="60010"/>
                </a:lnTo>
                <a:lnTo>
                  <a:pt x="106149" y="57902"/>
                </a:lnTo>
                <a:lnTo>
                  <a:pt x="106256" y="55771"/>
                </a:lnTo>
                <a:lnTo>
                  <a:pt x="106268" y="54688"/>
                </a:lnTo>
                <a:lnTo>
                  <a:pt x="1062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93"/>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93"/>
          <p:cNvSpPr txBox="1"/>
          <p:nvPr>
            <p:ph type="title"/>
          </p:nvPr>
        </p:nvSpPr>
        <p:spPr>
          <a:xfrm>
            <a:off x="230900" y="457175"/>
            <a:ext cx="4403700" cy="6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1</a:t>
            </a:r>
            <a:endParaRPr/>
          </a:p>
        </p:txBody>
      </p:sp>
      <p:sp>
        <p:nvSpPr>
          <p:cNvPr id="1172" name="Google Shape;1172;p93"/>
          <p:cNvSpPr txBox="1"/>
          <p:nvPr>
            <p:ph idx="1" type="subTitle"/>
          </p:nvPr>
        </p:nvSpPr>
        <p:spPr>
          <a:xfrm>
            <a:off x="6057978" y="2290775"/>
            <a:ext cx="28575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Subtitle</a:t>
            </a:r>
            <a:endParaRPr/>
          </a:p>
        </p:txBody>
      </p:sp>
      <p:sp>
        <p:nvSpPr>
          <p:cNvPr id="1173" name="Google Shape;1173;p93"/>
          <p:cNvSpPr txBox="1"/>
          <p:nvPr>
            <p:ph idx="3" type="body"/>
          </p:nvPr>
        </p:nvSpPr>
        <p:spPr>
          <a:xfrm>
            <a:off x="6057900" y="2814700"/>
            <a:ext cx="2857500" cy="21054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Medium"/>
                <a:ea typeface="Space Grotesk Medium"/>
                <a:cs typeface="Space Grotesk Medium"/>
                <a:sym typeface="Space Grotesk Medium"/>
              </a:rPr>
              <a:t>Lorem ipsum dolor sit amet, consectetur adipiscing. Ut accumsan ultricies diam, in rutrum arcu interdum quis. Sed tincidunt tellus eget sapien ornare rutrum. Donec commodo vehicula pharetra. Integer sit amet posuere sem. Pellentesque habitant morbi tristique senectus.</a:t>
            </a:r>
            <a:endParaRPr>
              <a:latin typeface="Space Grotesk Medium"/>
              <a:ea typeface="Space Grotesk Medium"/>
              <a:cs typeface="Space Grotesk Medium"/>
              <a:sym typeface="Space Grotesk Medium"/>
            </a:endParaRPr>
          </a:p>
        </p:txBody>
      </p:sp>
      <p:grpSp>
        <p:nvGrpSpPr>
          <p:cNvPr id="1174" name="Google Shape;1174;p93"/>
          <p:cNvGrpSpPr/>
          <p:nvPr/>
        </p:nvGrpSpPr>
        <p:grpSpPr>
          <a:xfrm>
            <a:off x="227875" y="223475"/>
            <a:ext cx="1214400" cy="170400"/>
            <a:chOff x="304025" y="203375"/>
            <a:chExt cx="1214400" cy="170400"/>
          </a:xfrm>
        </p:grpSpPr>
        <p:sp>
          <p:nvSpPr>
            <p:cNvPr id="1175" name="Google Shape;1175;p93"/>
            <p:cNvSpPr/>
            <p:nvPr/>
          </p:nvSpPr>
          <p:spPr>
            <a:xfrm>
              <a:off x="304025" y="203650"/>
              <a:ext cx="1214400" cy="169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Space Grotesk"/>
                  <a:ea typeface="Space Grotesk"/>
                  <a:cs typeface="Space Grotesk"/>
                  <a:sym typeface="Space Grotesk"/>
                </a:rPr>
                <a:t>Section</a:t>
              </a:r>
              <a:endParaRPr sz="800">
                <a:solidFill>
                  <a:schemeClr val="dk1"/>
                </a:solidFill>
                <a:latin typeface="Space Grotesk"/>
                <a:ea typeface="Space Grotesk"/>
                <a:cs typeface="Space Grotesk"/>
                <a:sym typeface="Space Grotesk"/>
              </a:endParaRPr>
            </a:p>
          </p:txBody>
        </p:sp>
        <p:cxnSp>
          <p:nvCxnSpPr>
            <p:cNvPr id="1176" name="Google Shape;1176;p93"/>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1177" name="Google Shape;1177;p93"/>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178" name="Google Shape;1178;p93"/>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94"/>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a:t>
            </a:r>
            <a:endParaRPr/>
          </a:p>
        </p:txBody>
      </p:sp>
      <p:sp>
        <p:nvSpPr>
          <p:cNvPr id="1184" name="Google Shape;1184;p94"/>
          <p:cNvSpPr txBox="1"/>
          <p:nvPr>
            <p:ph idx="2" type="title"/>
          </p:nvPr>
        </p:nvSpPr>
        <p:spPr>
          <a:xfrm>
            <a:off x="4514725" y="457200"/>
            <a:ext cx="4400700" cy="120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Opportunity</a:t>
            </a:r>
            <a:endParaRPr/>
          </a:p>
        </p:txBody>
      </p:sp>
      <p:sp>
        <p:nvSpPr>
          <p:cNvPr id="1185" name="Google Shape;1185;p94"/>
          <p:cNvSpPr txBox="1"/>
          <p:nvPr>
            <p:ph idx="4" type="subTitle"/>
          </p:nvPr>
        </p:nvSpPr>
        <p:spPr>
          <a:xfrm>
            <a:off x="1420700" y="2446500"/>
            <a:ext cx="3033600" cy="7878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t>Lorem ipsum dolor sit amet, consectetur adipiscing. Ut accumsan ultricies diam, in rutrum arcu interdum quis. </a:t>
            </a:r>
            <a:endParaRPr/>
          </a:p>
        </p:txBody>
      </p:sp>
      <p:sp>
        <p:nvSpPr>
          <p:cNvPr id="1186" name="Google Shape;1186;p94"/>
          <p:cNvSpPr txBox="1"/>
          <p:nvPr>
            <p:ph idx="6" type="subTitle"/>
          </p:nvPr>
        </p:nvSpPr>
        <p:spPr>
          <a:xfrm>
            <a:off x="1417850" y="3234225"/>
            <a:ext cx="3069900" cy="7878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Clr>
                <a:schemeClr val="accent1"/>
              </a:buClr>
              <a:buSzPts val="1100"/>
              <a:buNone/>
            </a:pPr>
            <a:r>
              <a:rPr lang="en"/>
              <a:t>Lorem ipsum dolor sit amet, consectetur adipiscing. Ut accumsan ultricies diam, in rutrum arcu interdum quis. </a:t>
            </a:r>
            <a:endParaRPr/>
          </a:p>
        </p:txBody>
      </p:sp>
      <p:sp>
        <p:nvSpPr>
          <p:cNvPr id="1187" name="Google Shape;1187;p94"/>
          <p:cNvSpPr txBox="1"/>
          <p:nvPr>
            <p:ph idx="8" type="subTitle"/>
          </p:nvPr>
        </p:nvSpPr>
        <p:spPr>
          <a:xfrm>
            <a:off x="1417850" y="4077025"/>
            <a:ext cx="3033600" cy="7878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Clr>
                <a:schemeClr val="accent1"/>
              </a:buClr>
              <a:buSzPts val="1100"/>
              <a:buNone/>
            </a:pPr>
            <a:r>
              <a:rPr lang="en"/>
              <a:t>Lorem ipsum dolor sit amet, consectetur adipiscing. Ut accumsan ultricies diam, in rutrum arcu interdum quis. </a:t>
            </a:r>
            <a:endParaRPr/>
          </a:p>
        </p:txBody>
      </p:sp>
      <p:sp>
        <p:nvSpPr>
          <p:cNvPr id="1188" name="Google Shape;1188;p94"/>
          <p:cNvSpPr txBox="1"/>
          <p:nvPr>
            <p:ph idx="13" type="subTitle"/>
          </p:nvPr>
        </p:nvSpPr>
        <p:spPr>
          <a:xfrm>
            <a:off x="5832225" y="1659800"/>
            <a:ext cx="3033600" cy="7878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Clr>
                <a:schemeClr val="accent1"/>
              </a:buClr>
              <a:buSzPts val="1100"/>
              <a:buNone/>
            </a:pPr>
            <a:r>
              <a:rPr lang="en"/>
              <a:t>Lorem ipsum dolor sit amet, consectetur adipiscing. Ut accumsan ultricies diam, in rutrum arcu interdum quis. </a:t>
            </a:r>
            <a:endParaRPr/>
          </a:p>
        </p:txBody>
      </p:sp>
      <p:sp>
        <p:nvSpPr>
          <p:cNvPr id="1189" name="Google Shape;1189;p94"/>
          <p:cNvSpPr txBox="1"/>
          <p:nvPr>
            <p:ph idx="14" type="subTitle"/>
          </p:nvPr>
        </p:nvSpPr>
        <p:spPr>
          <a:xfrm>
            <a:off x="4637292" y="1659800"/>
            <a:ext cx="1197000" cy="7878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Clr>
                <a:schemeClr val="accent1"/>
              </a:buClr>
              <a:buSzPts val="1100"/>
              <a:buFont typeface="Arial"/>
              <a:buNone/>
            </a:pPr>
            <a:r>
              <a:rPr lang="en"/>
              <a:t>Opportunity 1</a:t>
            </a:r>
            <a:endParaRPr/>
          </a:p>
        </p:txBody>
      </p:sp>
      <p:sp>
        <p:nvSpPr>
          <p:cNvPr id="1190" name="Google Shape;1190;p94"/>
          <p:cNvSpPr txBox="1"/>
          <p:nvPr>
            <p:ph idx="16" type="subTitle"/>
          </p:nvPr>
        </p:nvSpPr>
        <p:spPr>
          <a:xfrm>
            <a:off x="4637292" y="2446050"/>
            <a:ext cx="1197000" cy="7878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Clr>
                <a:schemeClr val="accent1"/>
              </a:buClr>
              <a:buSzPts val="1100"/>
              <a:buNone/>
            </a:pPr>
            <a:r>
              <a:rPr lang="en"/>
              <a:t>Opportunity 2</a:t>
            </a:r>
            <a:endParaRPr/>
          </a:p>
        </p:txBody>
      </p:sp>
      <p:sp>
        <p:nvSpPr>
          <p:cNvPr id="1191" name="Google Shape;1191;p94"/>
          <p:cNvSpPr txBox="1"/>
          <p:nvPr>
            <p:ph idx="1" type="subTitle"/>
          </p:nvPr>
        </p:nvSpPr>
        <p:spPr>
          <a:xfrm>
            <a:off x="1422025" y="1658925"/>
            <a:ext cx="3033600" cy="7878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Clr>
                <a:schemeClr val="lt2"/>
              </a:buClr>
              <a:buSzPts val="1100"/>
              <a:buNone/>
            </a:pPr>
            <a:r>
              <a:rPr lang="en"/>
              <a:t>Lorem ipsum dolor sit amet, consectetur adipiscing. Ut accumsan ultricies diam, in rutrum arcu interdum quis. </a:t>
            </a:r>
            <a:endParaRPr/>
          </a:p>
        </p:txBody>
      </p:sp>
      <p:sp>
        <p:nvSpPr>
          <p:cNvPr id="1192" name="Google Shape;1192;p94"/>
          <p:cNvSpPr txBox="1"/>
          <p:nvPr>
            <p:ph idx="5" type="subTitle"/>
          </p:nvPr>
        </p:nvSpPr>
        <p:spPr>
          <a:xfrm>
            <a:off x="225780" y="2446488"/>
            <a:ext cx="1197000" cy="7878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Clr>
                <a:schemeClr val="accent1"/>
              </a:buClr>
              <a:buSzPts val="1100"/>
              <a:buFont typeface="Arial"/>
              <a:buNone/>
            </a:pPr>
            <a:r>
              <a:rPr lang="en"/>
              <a:t>Risk 2</a:t>
            </a:r>
            <a:endParaRPr/>
          </a:p>
        </p:txBody>
      </p:sp>
      <p:sp>
        <p:nvSpPr>
          <p:cNvPr id="1193" name="Google Shape;1193;p94"/>
          <p:cNvSpPr txBox="1"/>
          <p:nvPr>
            <p:ph idx="3" type="subTitle"/>
          </p:nvPr>
        </p:nvSpPr>
        <p:spPr>
          <a:xfrm>
            <a:off x="227092" y="1658925"/>
            <a:ext cx="11970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Risk 1</a:t>
            </a:r>
            <a:endParaRPr/>
          </a:p>
        </p:txBody>
      </p:sp>
      <p:sp>
        <p:nvSpPr>
          <p:cNvPr id="1194" name="Google Shape;1194;p94"/>
          <p:cNvSpPr txBox="1"/>
          <p:nvPr>
            <p:ph idx="7" type="subTitle"/>
          </p:nvPr>
        </p:nvSpPr>
        <p:spPr>
          <a:xfrm>
            <a:off x="222930" y="3234225"/>
            <a:ext cx="1197000" cy="7878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Clr>
                <a:schemeClr val="accent1"/>
              </a:buClr>
              <a:buSzPts val="1100"/>
              <a:buNone/>
            </a:pPr>
            <a:r>
              <a:rPr lang="en"/>
              <a:t>Risk 3</a:t>
            </a:r>
            <a:endParaRPr/>
          </a:p>
        </p:txBody>
      </p:sp>
      <p:sp>
        <p:nvSpPr>
          <p:cNvPr id="1195" name="Google Shape;1195;p94"/>
          <p:cNvSpPr txBox="1"/>
          <p:nvPr>
            <p:ph idx="9" type="subTitle"/>
          </p:nvPr>
        </p:nvSpPr>
        <p:spPr>
          <a:xfrm>
            <a:off x="222930" y="4077025"/>
            <a:ext cx="1197000" cy="7878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Clr>
                <a:schemeClr val="accent1"/>
              </a:buClr>
              <a:buSzPts val="1100"/>
              <a:buNone/>
            </a:pPr>
            <a:r>
              <a:rPr lang="en"/>
              <a:t>Risk 4</a:t>
            </a:r>
            <a:endParaRPr/>
          </a:p>
        </p:txBody>
      </p:sp>
      <p:sp>
        <p:nvSpPr>
          <p:cNvPr id="1196" name="Google Shape;1196;p94"/>
          <p:cNvSpPr txBox="1"/>
          <p:nvPr>
            <p:ph idx="15" type="subTitle"/>
          </p:nvPr>
        </p:nvSpPr>
        <p:spPr>
          <a:xfrm>
            <a:off x="5832225" y="2446050"/>
            <a:ext cx="3033600" cy="7878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Clr>
                <a:schemeClr val="accent1"/>
              </a:buClr>
              <a:buSzPts val="1100"/>
              <a:buNone/>
            </a:pPr>
            <a:r>
              <a:rPr lang="en"/>
              <a:t>Lorem ipsum dolor sit amet, consectetur adipiscing. Ut accumsan ultricies diam, in rutrum arcu interdum quis. </a:t>
            </a:r>
            <a:endParaRPr/>
          </a:p>
        </p:txBody>
      </p:sp>
      <p:sp>
        <p:nvSpPr>
          <p:cNvPr id="1197" name="Google Shape;1197;p94"/>
          <p:cNvSpPr txBox="1"/>
          <p:nvPr>
            <p:ph idx="17" type="subTitle"/>
          </p:nvPr>
        </p:nvSpPr>
        <p:spPr>
          <a:xfrm>
            <a:off x="5824250" y="3234225"/>
            <a:ext cx="3033600" cy="7878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Clr>
                <a:schemeClr val="accent1"/>
              </a:buClr>
              <a:buSzPts val="1100"/>
              <a:buNone/>
            </a:pPr>
            <a:r>
              <a:rPr lang="en"/>
              <a:t>Lorem ipsum dolor sit amet, consectetur adipiscing. Ut accumsan ultricies diam, in rutrum arcu interdum quis. </a:t>
            </a:r>
            <a:endParaRPr/>
          </a:p>
        </p:txBody>
      </p:sp>
      <p:sp>
        <p:nvSpPr>
          <p:cNvPr id="1198" name="Google Shape;1198;p94"/>
          <p:cNvSpPr txBox="1"/>
          <p:nvPr>
            <p:ph idx="18" type="subTitle"/>
          </p:nvPr>
        </p:nvSpPr>
        <p:spPr>
          <a:xfrm>
            <a:off x="4629330" y="3234225"/>
            <a:ext cx="1197000" cy="7878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Clr>
                <a:schemeClr val="accent1"/>
              </a:buClr>
              <a:buSzPts val="1100"/>
              <a:buNone/>
            </a:pPr>
            <a:r>
              <a:rPr lang="en"/>
              <a:t>Opportunity 3</a:t>
            </a:r>
            <a:endParaRPr/>
          </a:p>
        </p:txBody>
      </p:sp>
      <p:sp>
        <p:nvSpPr>
          <p:cNvPr id="1199" name="Google Shape;1199;p94"/>
          <p:cNvSpPr txBox="1"/>
          <p:nvPr>
            <p:ph idx="19" type="subTitle"/>
          </p:nvPr>
        </p:nvSpPr>
        <p:spPr>
          <a:xfrm>
            <a:off x="5824250" y="4077025"/>
            <a:ext cx="3033600" cy="7878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Clr>
                <a:schemeClr val="accent1"/>
              </a:buClr>
              <a:buSzPts val="1100"/>
              <a:buNone/>
            </a:pPr>
            <a:r>
              <a:rPr lang="en"/>
              <a:t>Lorem ipsum dolor sit amet, consectetur adipiscing. Ut accumsan ultricies diam, in rutrum arcu interdum quis. </a:t>
            </a:r>
            <a:endParaRPr/>
          </a:p>
        </p:txBody>
      </p:sp>
      <p:sp>
        <p:nvSpPr>
          <p:cNvPr id="1200" name="Google Shape;1200;p94"/>
          <p:cNvSpPr txBox="1"/>
          <p:nvPr>
            <p:ph idx="20" type="subTitle"/>
          </p:nvPr>
        </p:nvSpPr>
        <p:spPr>
          <a:xfrm>
            <a:off x="4629330" y="4077025"/>
            <a:ext cx="1197000" cy="7878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Clr>
                <a:schemeClr val="accent1"/>
              </a:buClr>
              <a:buSzPts val="1100"/>
              <a:buNone/>
            </a:pPr>
            <a:r>
              <a:rPr lang="en"/>
              <a:t>Opportunity 4</a:t>
            </a:r>
            <a:endParaRPr/>
          </a:p>
        </p:txBody>
      </p:sp>
      <p:cxnSp>
        <p:nvCxnSpPr>
          <p:cNvPr id="1201" name="Google Shape;1201;p94"/>
          <p:cNvCxnSpPr/>
          <p:nvPr/>
        </p:nvCxnSpPr>
        <p:spPr>
          <a:xfrm>
            <a:off x="230900" y="244657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1202" name="Google Shape;1202;p94"/>
          <p:cNvCxnSpPr/>
          <p:nvPr/>
        </p:nvCxnSpPr>
        <p:spPr>
          <a:xfrm>
            <a:off x="230900" y="323422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1203" name="Google Shape;1203;p94"/>
          <p:cNvCxnSpPr/>
          <p:nvPr/>
        </p:nvCxnSpPr>
        <p:spPr>
          <a:xfrm>
            <a:off x="230900" y="4021850"/>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1204" name="Google Shape;1204;p94"/>
          <p:cNvCxnSpPr/>
          <p:nvPr/>
        </p:nvCxnSpPr>
        <p:spPr>
          <a:xfrm>
            <a:off x="4637300" y="244657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1205" name="Google Shape;1205;p94"/>
          <p:cNvCxnSpPr/>
          <p:nvPr/>
        </p:nvCxnSpPr>
        <p:spPr>
          <a:xfrm>
            <a:off x="4637300" y="323422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1206" name="Google Shape;1206;p94"/>
          <p:cNvCxnSpPr/>
          <p:nvPr/>
        </p:nvCxnSpPr>
        <p:spPr>
          <a:xfrm>
            <a:off x="4637300" y="4021850"/>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1207" name="Google Shape;1207;p94"/>
          <p:cNvCxnSpPr/>
          <p:nvPr/>
        </p:nvCxnSpPr>
        <p:spPr>
          <a:xfrm>
            <a:off x="228050" y="165892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1208" name="Google Shape;1208;p94"/>
          <p:cNvCxnSpPr/>
          <p:nvPr/>
        </p:nvCxnSpPr>
        <p:spPr>
          <a:xfrm>
            <a:off x="4634450" y="1658925"/>
            <a:ext cx="4283700" cy="0"/>
          </a:xfrm>
          <a:prstGeom prst="straightConnector1">
            <a:avLst/>
          </a:prstGeom>
          <a:noFill/>
          <a:ln cap="flat" cmpd="sng" w="28575">
            <a:solidFill>
              <a:schemeClr val="dk1"/>
            </a:solidFill>
            <a:prstDash val="solid"/>
            <a:round/>
            <a:headEnd len="med" w="med" type="none"/>
            <a:tailEnd len="med" w="med" type="none"/>
          </a:ln>
        </p:spPr>
      </p:cxnSp>
      <p:grpSp>
        <p:nvGrpSpPr>
          <p:cNvPr id="1209" name="Google Shape;1209;p94"/>
          <p:cNvGrpSpPr/>
          <p:nvPr/>
        </p:nvGrpSpPr>
        <p:grpSpPr>
          <a:xfrm>
            <a:off x="227875" y="223475"/>
            <a:ext cx="1214500" cy="170400"/>
            <a:chOff x="304025" y="203375"/>
            <a:chExt cx="1214500" cy="170400"/>
          </a:xfrm>
        </p:grpSpPr>
        <p:sp>
          <p:nvSpPr>
            <p:cNvPr id="1210" name="Google Shape;1210;p94"/>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1211" name="Google Shape;1211;p94"/>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1212" name="Google Shape;1212;p94"/>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1213" name="Google Shape;1213;p94"/>
          <p:cNvGrpSpPr/>
          <p:nvPr/>
        </p:nvGrpSpPr>
        <p:grpSpPr>
          <a:xfrm>
            <a:off x="227875" y="223475"/>
            <a:ext cx="1214400" cy="170400"/>
            <a:chOff x="304025" y="203375"/>
            <a:chExt cx="1214400" cy="170400"/>
          </a:xfrm>
        </p:grpSpPr>
        <p:sp>
          <p:nvSpPr>
            <p:cNvPr id="1214" name="Google Shape;1214;p94"/>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Space Grotesk"/>
                  <a:ea typeface="Space Grotesk"/>
                  <a:cs typeface="Space Grotesk"/>
                  <a:sym typeface="Space Grotesk"/>
                </a:rPr>
                <a:t>Section</a:t>
              </a:r>
              <a:endParaRPr sz="800">
                <a:solidFill>
                  <a:schemeClr val="dk2"/>
                </a:solidFill>
                <a:latin typeface="Space Grotesk"/>
                <a:ea typeface="Space Grotesk"/>
                <a:cs typeface="Space Grotesk"/>
                <a:sym typeface="Space Grotesk"/>
              </a:endParaRPr>
            </a:p>
          </p:txBody>
        </p:sp>
        <p:cxnSp>
          <p:nvCxnSpPr>
            <p:cNvPr id="1215" name="Google Shape;1215;p94"/>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1216" name="Google Shape;1216;p94"/>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95"/>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Updates</a:t>
            </a:r>
            <a:endParaRPr/>
          </a:p>
        </p:txBody>
      </p:sp>
      <p:sp>
        <p:nvSpPr>
          <p:cNvPr id="1222" name="Google Shape;1222;p95"/>
          <p:cNvSpPr txBox="1"/>
          <p:nvPr>
            <p:ph idx="1" type="subTitle"/>
          </p:nvPr>
        </p:nvSpPr>
        <p:spPr>
          <a:xfrm>
            <a:off x="230900" y="1420775"/>
            <a:ext cx="2636100" cy="98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week</a:t>
            </a:r>
            <a:endParaRPr/>
          </a:p>
        </p:txBody>
      </p:sp>
      <p:sp>
        <p:nvSpPr>
          <p:cNvPr id="1223" name="Google Shape;1223;p95"/>
          <p:cNvSpPr txBox="1"/>
          <p:nvPr>
            <p:ph idx="2" type="subTitle"/>
          </p:nvPr>
        </p:nvSpPr>
        <p:spPr>
          <a:xfrm>
            <a:off x="230900" y="2657650"/>
            <a:ext cx="2636100" cy="98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Adjustment</a:t>
            </a:r>
            <a:endParaRPr/>
          </a:p>
        </p:txBody>
      </p:sp>
      <p:sp>
        <p:nvSpPr>
          <p:cNvPr id="1224" name="Google Shape;1224;p95"/>
          <p:cNvSpPr txBox="1"/>
          <p:nvPr>
            <p:ph idx="3" type="subTitle"/>
          </p:nvPr>
        </p:nvSpPr>
        <p:spPr>
          <a:xfrm>
            <a:off x="230900" y="3894525"/>
            <a:ext cx="2855100" cy="98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Next Week</a:t>
            </a:r>
            <a:endParaRPr/>
          </a:p>
        </p:txBody>
      </p:sp>
      <p:sp>
        <p:nvSpPr>
          <p:cNvPr id="1225" name="Google Shape;1225;p95"/>
          <p:cNvSpPr txBox="1"/>
          <p:nvPr>
            <p:ph idx="4" type="body"/>
          </p:nvPr>
        </p:nvSpPr>
        <p:spPr>
          <a:xfrm>
            <a:off x="3376187" y="1420975"/>
            <a:ext cx="5424900" cy="987000"/>
          </a:xfrm>
          <a:prstGeom prst="rect">
            <a:avLst/>
          </a:prstGeom>
        </p:spPr>
        <p:txBody>
          <a:bodyPr anchorCtr="0" anchor="ctr" bIns="91425" lIns="91425" spcFirstLastPara="1" rIns="91425" wrap="square" tIns="91425">
            <a:noAutofit/>
          </a:bodyPr>
          <a:lstStyle/>
          <a:p>
            <a:pPr indent="-292100" lvl="0" marL="457200" rtl="0" algn="l">
              <a:spcBef>
                <a:spcPts val="0"/>
              </a:spcBef>
              <a:spcAft>
                <a:spcPts val="0"/>
              </a:spcAft>
              <a:buSzPts val="1000"/>
              <a:buChar char="●"/>
            </a:pPr>
            <a:r>
              <a:rPr lang="en"/>
              <a:t>Lorem Ipsum</a:t>
            </a:r>
            <a:endParaRPr/>
          </a:p>
          <a:p>
            <a:pPr indent="-292100" lvl="0" marL="457200" rtl="0" algn="l">
              <a:spcBef>
                <a:spcPts val="0"/>
              </a:spcBef>
              <a:spcAft>
                <a:spcPts val="0"/>
              </a:spcAft>
              <a:buSzPts val="1000"/>
              <a:buChar char="●"/>
            </a:pPr>
            <a:r>
              <a:rPr lang="en"/>
              <a:t>Lorem Ipsum</a:t>
            </a:r>
            <a:endParaRPr/>
          </a:p>
          <a:p>
            <a:pPr indent="-292100" lvl="0" marL="457200" rtl="0" algn="l">
              <a:spcBef>
                <a:spcPts val="0"/>
              </a:spcBef>
              <a:spcAft>
                <a:spcPts val="0"/>
              </a:spcAft>
              <a:buSzPts val="1000"/>
              <a:buChar char="●"/>
            </a:pPr>
            <a:r>
              <a:rPr lang="en"/>
              <a:t>Lorem Ipsum</a:t>
            </a:r>
            <a:endParaRPr/>
          </a:p>
          <a:p>
            <a:pPr indent="-292100" lvl="0" marL="457200" rtl="0" algn="l">
              <a:spcBef>
                <a:spcPts val="0"/>
              </a:spcBef>
              <a:spcAft>
                <a:spcPts val="0"/>
              </a:spcAft>
              <a:buSzPts val="1000"/>
              <a:buChar char="●"/>
            </a:pPr>
            <a:r>
              <a:rPr lang="en"/>
              <a:t>Lorem Ipsum</a:t>
            </a:r>
            <a:endParaRPr/>
          </a:p>
          <a:p>
            <a:pPr indent="-292100" lvl="0" marL="457200" rtl="0" algn="l">
              <a:spcBef>
                <a:spcPts val="0"/>
              </a:spcBef>
              <a:spcAft>
                <a:spcPts val="0"/>
              </a:spcAft>
              <a:buSzPts val="1000"/>
              <a:buChar char="●"/>
            </a:pPr>
            <a:r>
              <a:rPr lang="en"/>
              <a:t>Lorem Ipsum</a:t>
            </a:r>
            <a:endParaRPr/>
          </a:p>
        </p:txBody>
      </p:sp>
      <p:sp>
        <p:nvSpPr>
          <p:cNvPr id="1226" name="Google Shape;1226;p95"/>
          <p:cNvSpPr txBox="1"/>
          <p:nvPr>
            <p:ph idx="5" type="body"/>
          </p:nvPr>
        </p:nvSpPr>
        <p:spPr>
          <a:xfrm>
            <a:off x="3376187" y="2657788"/>
            <a:ext cx="5424900" cy="987000"/>
          </a:xfrm>
          <a:prstGeom prst="rect">
            <a:avLst/>
          </a:prstGeom>
        </p:spPr>
        <p:txBody>
          <a:bodyPr anchorCtr="0" anchor="ctr" bIns="91425" lIns="91425" spcFirstLastPara="1" rIns="91425" wrap="square" tIns="91425">
            <a:noAutofit/>
          </a:bodyPr>
          <a:lstStyle/>
          <a:p>
            <a:pPr indent="-292100" lvl="0" marL="457200" rtl="0" algn="l">
              <a:spcBef>
                <a:spcPts val="0"/>
              </a:spcBef>
              <a:spcAft>
                <a:spcPts val="0"/>
              </a:spcAft>
              <a:buSzPts val="1000"/>
              <a:buChar char="●"/>
            </a:pPr>
            <a:r>
              <a:rPr lang="en"/>
              <a:t>Lorem Ipsum</a:t>
            </a:r>
            <a:endParaRPr/>
          </a:p>
          <a:p>
            <a:pPr indent="-292100" lvl="0" marL="457200" rtl="0" algn="l">
              <a:spcBef>
                <a:spcPts val="0"/>
              </a:spcBef>
              <a:spcAft>
                <a:spcPts val="0"/>
              </a:spcAft>
              <a:buSzPts val="1000"/>
              <a:buChar char="●"/>
            </a:pPr>
            <a:r>
              <a:rPr lang="en"/>
              <a:t>Lorem Ipsum</a:t>
            </a:r>
            <a:endParaRPr/>
          </a:p>
          <a:p>
            <a:pPr indent="-292100" lvl="0" marL="457200" rtl="0" algn="l">
              <a:spcBef>
                <a:spcPts val="0"/>
              </a:spcBef>
              <a:spcAft>
                <a:spcPts val="0"/>
              </a:spcAft>
              <a:buSzPts val="1000"/>
              <a:buChar char="●"/>
            </a:pPr>
            <a:r>
              <a:rPr lang="en"/>
              <a:t>Lorem Ipsum</a:t>
            </a:r>
            <a:endParaRPr/>
          </a:p>
          <a:p>
            <a:pPr indent="-292100" lvl="0" marL="457200" rtl="0" algn="l">
              <a:spcBef>
                <a:spcPts val="0"/>
              </a:spcBef>
              <a:spcAft>
                <a:spcPts val="0"/>
              </a:spcAft>
              <a:buSzPts val="1000"/>
              <a:buChar char="●"/>
            </a:pPr>
            <a:r>
              <a:rPr lang="en"/>
              <a:t>Lorem Ipsum</a:t>
            </a:r>
            <a:endParaRPr/>
          </a:p>
          <a:p>
            <a:pPr indent="-292100" lvl="0" marL="457200" rtl="0" algn="l">
              <a:spcBef>
                <a:spcPts val="0"/>
              </a:spcBef>
              <a:spcAft>
                <a:spcPts val="0"/>
              </a:spcAft>
              <a:buSzPts val="1000"/>
              <a:buChar char="●"/>
            </a:pPr>
            <a:r>
              <a:rPr lang="en"/>
              <a:t>Lorem Ipsum</a:t>
            </a:r>
            <a:endParaRPr/>
          </a:p>
        </p:txBody>
      </p:sp>
      <p:sp>
        <p:nvSpPr>
          <p:cNvPr id="1227" name="Google Shape;1227;p95"/>
          <p:cNvSpPr txBox="1"/>
          <p:nvPr>
            <p:ph idx="6" type="body"/>
          </p:nvPr>
        </p:nvSpPr>
        <p:spPr>
          <a:xfrm>
            <a:off x="3375950" y="3894525"/>
            <a:ext cx="5424900" cy="987000"/>
          </a:xfrm>
          <a:prstGeom prst="rect">
            <a:avLst/>
          </a:prstGeom>
        </p:spPr>
        <p:txBody>
          <a:bodyPr anchorCtr="0" anchor="ctr" bIns="91425" lIns="91425" spcFirstLastPara="1" rIns="91425" wrap="square" tIns="91425">
            <a:noAutofit/>
          </a:bodyPr>
          <a:lstStyle/>
          <a:p>
            <a:pPr indent="-292100" lvl="0" marL="457200" rtl="0" algn="l">
              <a:spcBef>
                <a:spcPts val="0"/>
              </a:spcBef>
              <a:spcAft>
                <a:spcPts val="0"/>
              </a:spcAft>
              <a:buSzPts val="1000"/>
              <a:buChar char="●"/>
            </a:pPr>
            <a:r>
              <a:rPr lang="en"/>
              <a:t>Lorem Ipsum</a:t>
            </a:r>
            <a:endParaRPr/>
          </a:p>
          <a:p>
            <a:pPr indent="-292100" lvl="0" marL="457200" rtl="0" algn="l">
              <a:spcBef>
                <a:spcPts val="0"/>
              </a:spcBef>
              <a:spcAft>
                <a:spcPts val="0"/>
              </a:spcAft>
              <a:buSzPts val="1000"/>
              <a:buChar char="●"/>
            </a:pPr>
            <a:r>
              <a:rPr lang="en"/>
              <a:t>Lorem Ipsum</a:t>
            </a:r>
            <a:endParaRPr/>
          </a:p>
          <a:p>
            <a:pPr indent="-292100" lvl="0" marL="457200" rtl="0" algn="l">
              <a:spcBef>
                <a:spcPts val="0"/>
              </a:spcBef>
              <a:spcAft>
                <a:spcPts val="0"/>
              </a:spcAft>
              <a:buSzPts val="1000"/>
              <a:buChar char="●"/>
            </a:pPr>
            <a:r>
              <a:rPr lang="en"/>
              <a:t>Lorem Ipsum</a:t>
            </a:r>
            <a:endParaRPr/>
          </a:p>
          <a:p>
            <a:pPr indent="-292100" lvl="0" marL="457200" rtl="0" algn="l">
              <a:spcBef>
                <a:spcPts val="0"/>
              </a:spcBef>
              <a:spcAft>
                <a:spcPts val="0"/>
              </a:spcAft>
              <a:buSzPts val="1000"/>
              <a:buChar char="●"/>
            </a:pPr>
            <a:r>
              <a:rPr lang="en"/>
              <a:t>Lorem Ipsum</a:t>
            </a:r>
            <a:endParaRPr/>
          </a:p>
          <a:p>
            <a:pPr indent="-292100" lvl="0" marL="457200" rtl="0" algn="l">
              <a:spcBef>
                <a:spcPts val="0"/>
              </a:spcBef>
              <a:spcAft>
                <a:spcPts val="0"/>
              </a:spcAft>
              <a:buSzPts val="1000"/>
              <a:buChar char="●"/>
            </a:pPr>
            <a:r>
              <a:rPr lang="en"/>
              <a:t>Lorem Ipsum</a:t>
            </a:r>
            <a:endParaRPr/>
          </a:p>
        </p:txBody>
      </p:sp>
      <p:grpSp>
        <p:nvGrpSpPr>
          <p:cNvPr id="1228" name="Google Shape;1228;p95"/>
          <p:cNvGrpSpPr/>
          <p:nvPr/>
        </p:nvGrpSpPr>
        <p:grpSpPr>
          <a:xfrm>
            <a:off x="227875" y="223475"/>
            <a:ext cx="1214500" cy="170400"/>
            <a:chOff x="304025" y="203375"/>
            <a:chExt cx="1214500" cy="170400"/>
          </a:xfrm>
        </p:grpSpPr>
        <p:sp>
          <p:nvSpPr>
            <p:cNvPr id="1229" name="Google Shape;1229;p95"/>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1230" name="Google Shape;1230;p95"/>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1231" name="Google Shape;1231;p95"/>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1232" name="Google Shape;1232;p95"/>
          <p:cNvGrpSpPr/>
          <p:nvPr/>
        </p:nvGrpSpPr>
        <p:grpSpPr>
          <a:xfrm>
            <a:off x="227875" y="223475"/>
            <a:ext cx="1214400" cy="170400"/>
            <a:chOff x="304025" y="203375"/>
            <a:chExt cx="1214400" cy="170400"/>
          </a:xfrm>
        </p:grpSpPr>
        <p:sp>
          <p:nvSpPr>
            <p:cNvPr id="1233" name="Google Shape;1233;p95"/>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Space Grotesk"/>
                  <a:ea typeface="Space Grotesk"/>
                  <a:cs typeface="Space Grotesk"/>
                  <a:sym typeface="Space Grotesk"/>
                </a:rPr>
                <a:t>Section</a:t>
              </a:r>
              <a:endParaRPr sz="800">
                <a:solidFill>
                  <a:schemeClr val="dk2"/>
                </a:solidFill>
                <a:latin typeface="Space Grotesk"/>
                <a:ea typeface="Space Grotesk"/>
                <a:cs typeface="Space Grotesk"/>
                <a:sym typeface="Space Grotesk"/>
              </a:endParaRPr>
            </a:p>
          </p:txBody>
        </p:sp>
        <p:cxnSp>
          <p:nvCxnSpPr>
            <p:cNvPr id="1234" name="Google Shape;1234;p95"/>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1235" name="Google Shape;1235;p95"/>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96"/>
          <p:cNvSpPr txBox="1"/>
          <p:nvPr>
            <p:ph type="title"/>
          </p:nvPr>
        </p:nvSpPr>
        <p:spPr>
          <a:xfrm>
            <a:off x="230900" y="457200"/>
            <a:ext cx="4280700" cy="16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rPr lang="en"/>
              <a:t>Questions &amp; Answers</a:t>
            </a:r>
            <a:endParaRPr/>
          </a:p>
        </p:txBody>
      </p:sp>
      <p:sp>
        <p:nvSpPr>
          <p:cNvPr id="1241" name="Google Shape;1241;p96"/>
          <p:cNvSpPr txBox="1"/>
          <p:nvPr>
            <p:ph idx="1" type="subTitle"/>
          </p:nvPr>
        </p:nvSpPr>
        <p:spPr>
          <a:xfrm>
            <a:off x="1062075" y="2551350"/>
            <a:ext cx="7853100" cy="74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Crimson Pro Medium"/>
                <a:ea typeface="Crimson Pro Medium"/>
                <a:cs typeface="Crimson Pro Medium"/>
                <a:sym typeface="Crimson Pro Medium"/>
              </a:rPr>
              <a:t>What was the total revenue for Fiscal Year 20XX?</a:t>
            </a:r>
            <a:endParaRPr sz="2400">
              <a:latin typeface="Crimson Pro Medium"/>
              <a:ea typeface="Crimson Pro Medium"/>
              <a:cs typeface="Crimson Pro Medium"/>
              <a:sym typeface="Crimson Pro Medium"/>
            </a:endParaRPr>
          </a:p>
        </p:txBody>
      </p:sp>
      <p:sp>
        <p:nvSpPr>
          <p:cNvPr id="1242" name="Google Shape;1242;p96"/>
          <p:cNvSpPr txBox="1"/>
          <p:nvPr>
            <p:ph idx="2" type="subTitle"/>
          </p:nvPr>
        </p:nvSpPr>
        <p:spPr>
          <a:xfrm>
            <a:off x="1062075" y="3891925"/>
            <a:ext cx="7853100" cy="83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1"/>
              </a:buClr>
              <a:buSzPts val="1100"/>
              <a:buNone/>
            </a:pPr>
            <a:r>
              <a:rPr lang="en"/>
              <a:t>The total revenue for Fiscal Year 20XX was $X</a:t>
            </a:r>
            <a:endParaRPr/>
          </a:p>
        </p:txBody>
      </p:sp>
      <p:sp>
        <p:nvSpPr>
          <p:cNvPr id="1243" name="Google Shape;1243;p96"/>
          <p:cNvSpPr txBox="1"/>
          <p:nvPr>
            <p:ph idx="4294967295" type="subTitle"/>
          </p:nvPr>
        </p:nvSpPr>
        <p:spPr>
          <a:xfrm>
            <a:off x="230900" y="2551350"/>
            <a:ext cx="831300" cy="74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a:t>
            </a:r>
            <a:endParaRPr/>
          </a:p>
        </p:txBody>
      </p:sp>
      <p:sp>
        <p:nvSpPr>
          <p:cNvPr id="1244" name="Google Shape;1244;p96"/>
          <p:cNvSpPr txBox="1"/>
          <p:nvPr>
            <p:ph idx="4294967295" type="subTitle"/>
          </p:nvPr>
        </p:nvSpPr>
        <p:spPr>
          <a:xfrm>
            <a:off x="230900" y="3891775"/>
            <a:ext cx="831300" cy="83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grpSp>
        <p:nvGrpSpPr>
          <p:cNvPr id="1245" name="Google Shape;1245;p96"/>
          <p:cNvGrpSpPr/>
          <p:nvPr/>
        </p:nvGrpSpPr>
        <p:grpSpPr>
          <a:xfrm>
            <a:off x="227875" y="223475"/>
            <a:ext cx="1214500" cy="170400"/>
            <a:chOff x="304025" y="203375"/>
            <a:chExt cx="1214500" cy="170400"/>
          </a:xfrm>
        </p:grpSpPr>
        <p:sp>
          <p:nvSpPr>
            <p:cNvPr id="1246" name="Google Shape;1246;p96"/>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1247" name="Google Shape;1247;p96"/>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1248" name="Google Shape;1248;p96"/>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1249" name="Google Shape;1249;p96"/>
          <p:cNvGrpSpPr/>
          <p:nvPr/>
        </p:nvGrpSpPr>
        <p:grpSpPr>
          <a:xfrm>
            <a:off x="227875" y="223475"/>
            <a:ext cx="1214400" cy="170400"/>
            <a:chOff x="304025" y="203375"/>
            <a:chExt cx="1214400" cy="170400"/>
          </a:xfrm>
        </p:grpSpPr>
        <p:sp>
          <p:nvSpPr>
            <p:cNvPr id="1250" name="Google Shape;1250;p96"/>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Space Grotesk"/>
                  <a:ea typeface="Space Grotesk"/>
                  <a:cs typeface="Space Grotesk"/>
                  <a:sym typeface="Space Grotesk"/>
                </a:rPr>
                <a:t>Section</a:t>
              </a:r>
              <a:endParaRPr sz="800">
                <a:solidFill>
                  <a:schemeClr val="dk2"/>
                </a:solidFill>
                <a:latin typeface="Space Grotesk"/>
                <a:ea typeface="Space Grotesk"/>
                <a:cs typeface="Space Grotesk"/>
                <a:sym typeface="Space Grotesk"/>
              </a:endParaRPr>
            </a:p>
          </p:txBody>
        </p:sp>
        <p:cxnSp>
          <p:nvCxnSpPr>
            <p:cNvPr id="1251" name="Google Shape;1251;p96"/>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1252" name="Google Shape;1252;p96"/>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97"/>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nt set up in a field with small mountains in the background." id="1258" name="Google Shape;1258;p97"/>
          <p:cNvPicPr preferRelativeResize="0"/>
          <p:nvPr>
            <p:ph idx="2" type="pic"/>
          </p:nvPr>
        </p:nvPicPr>
        <p:blipFill rotWithShape="1">
          <a:blip r:embed="rId3">
            <a:alphaModFix/>
          </a:blip>
          <a:srcRect b="7648" l="0" r="0" t="7648"/>
          <a:stretch/>
        </p:blipFill>
        <p:spPr>
          <a:xfrm flipH="1">
            <a:off x="0" y="0"/>
            <a:ext cx="9144003" cy="5143500"/>
          </a:xfrm>
          <a:prstGeom prst="rect">
            <a:avLst/>
          </a:prstGeom>
        </p:spPr>
      </p:pic>
      <p:sp>
        <p:nvSpPr>
          <p:cNvPr id="1259" name="Google Shape;1259;p97"/>
          <p:cNvSpPr txBox="1"/>
          <p:nvPr>
            <p:ph type="title"/>
          </p:nvPr>
        </p:nvSpPr>
        <p:spPr>
          <a:xfrm>
            <a:off x="230900" y="457200"/>
            <a:ext cx="64275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a:t>
            </a:r>
            <a:r>
              <a:rPr lang="en"/>
              <a:t> 2</a:t>
            </a:r>
            <a:endParaRPr/>
          </a:p>
        </p:txBody>
      </p:sp>
      <p:sp>
        <p:nvSpPr>
          <p:cNvPr id="1260" name="Google Shape;1260;p97"/>
          <p:cNvSpPr txBox="1"/>
          <p:nvPr>
            <p:ph idx="3" type="subTitle"/>
          </p:nvPr>
        </p:nvSpPr>
        <p:spPr>
          <a:xfrm>
            <a:off x="235575" y="3861200"/>
            <a:ext cx="2857500" cy="10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Subtitle</a:t>
            </a:r>
            <a:endParaRPr/>
          </a:p>
        </p:txBody>
      </p:sp>
      <p:sp>
        <p:nvSpPr>
          <p:cNvPr id="1261" name="Google Shape;1261;p97"/>
          <p:cNvSpPr txBox="1"/>
          <p:nvPr>
            <p:ph idx="1" type="body"/>
          </p:nvPr>
        </p:nvSpPr>
        <p:spPr>
          <a:xfrm>
            <a:off x="5349150" y="2957175"/>
            <a:ext cx="3452100" cy="1963200"/>
          </a:xfrm>
          <a:prstGeom prst="rect">
            <a:avLst/>
          </a:prstGeom>
        </p:spPr>
        <p:txBody>
          <a:bodyPr anchorCtr="0" anchor="b" bIns="91425" lIns="91425" spcFirstLastPara="1" rIns="91425" wrap="square" tIns="91425">
            <a:noAutofit/>
          </a:bodyPr>
          <a:lstStyle/>
          <a:p>
            <a:pPr indent="0" lvl="0" marL="0" rtl="0" algn="l">
              <a:lnSpc>
                <a:spcPct val="110000"/>
              </a:lnSpc>
              <a:spcBef>
                <a:spcPts val="0"/>
              </a:spcBef>
              <a:spcAft>
                <a:spcPts val="0"/>
              </a:spcAft>
              <a:buNone/>
            </a:pPr>
            <a:r>
              <a:rPr lang="en"/>
              <a:t>Lorem ipsum dolor sit amet, consectetur adipiscing. Ut accumsan ultricies diam, in rutrum arcu interdum quis. Sed tincidunt tellus eget sapien ornare rutrum. Donec commodo vehicula pharetra. Integer sit amet posuere sem. Pellentesque habitant morbi tristique senectus et netus et malesuada fames turpis egestas.</a:t>
            </a:r>
            <a:endParaRPr/>
          </a:p>
        </p:txBody>
      </p:sp>
      <p:grpSp>
        <p:nvGrpSpPr>
          <p:cNvPr id="1262" name="Google Shape;1262;p97"/>
          <p:cNvGrpSpPr/>
          <p:nvPr/>
        </p:nvGrpSpPr>
        <p:grpSpPr>
          <a:xfrm>
            <a:off x="227875" y="223475"/>
            <a:ext cx="1214500" cy="170400"/>
            <a:chOff x="304025" y="203375"/>
            <a:chExt cx="1214500" cy="170400"/>
          </a:xfrm>
        </p:grpSpPr>
        <p:sp>
          <p:nvSpPr>
            <p:cNvPr id="1263" name="Google Shape;1263;p97"/>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1264" name="Google Shape;1264;p97"/>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1265" name="Google Shape;1265;p97"/>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1266" name="Google Shape;1266;p97"/>
          <p:cNvGrpSpPr/>
          <p:nvPr/>
        </p:nvGrpSpPr>
        <p:grpSpPr>
          <a:xfrm>
            <a:off x="227875" y="223475"/>
            <a:ext cx="1214400" cy="170400"/>
            <a:chOff x="304025" y="203375"/>
            <a:chExt cx="1214400" cy="170400"/>
          </a:xfrm>
        </p:grpSpPr>
        <p:sp>
          <p:nvSpPr>
            <p:cNvPr id="1267" name="Google Shape;1267;p97"/>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Space Grotesk"/>
                  <a:ea typeface="Space Grotesk"/>
                  <a:cs typeface="Space Grotesk"/>
                  <a:sym typeface="Space Grotesk"/>
                </a:rPr>
                <a:t>Section</a:t>
              </a:r>
              <a:endParaRPr sz="800">
                <a:solidFill>
                  <a:schemeClr val="dk2"/>
                </a:solidFill>
                <a:latin typeface="Space Grotesk"/>
                <a:ea typeface="Space Grotesk"/>
                <a:cs typeface="Space Grotesk"/>
                <a:sym typeface="Space Grotesk"/>
              </a:endParaRPr>
            </a:p>
          </p:txBody>
        </p:sp>
        <p:cxnSp>
          <p:nvCxnSpPr>
            <p:cNvPr id="1268" name="Google Shape;1268;p97"/>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1269" name="Google Shape;1269;p97"/>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35" name="Shape 635"/>
        <p:cNvGrpSpPr/>
        <p:nvPr/>
      </p:nvGrpSpPr>
      <p:grpSpPr>
        <a:xfrm>
          <a:off x="0" y="0"/>
          <a:ext cx="0" cy="0"/>
          <a:chOff x="0" y="0"/>
          <a:chExt cx="0" cy="0"/>
        </a:xfrm>
      </p:grpSpPr>
      <p:pic>
        <p:nvPicPr>
          <p:cNvPr descr="Forest dense with evergreen trees." id="636" name="Google Shape;636;p71"/>
          <p:cNvPicPr preferRelativeResize="0"/>
          <p:nvPr>
            <p:ph idx="2" type="pic"/>
          </p:nvPr>
        </p:nvPicPr>
        <p:blipFill rotWithShape="1">
          <a:blip r:embed="rId3">
            <a:alphaModFix/>
          </a:blip>
          <a:srcRect b="7526" l="0" r="0" t="7518"/>
          <a:stretch/>
        </p:blipFill>
        <p:spPr>
          <a:xfrm>
            <a:off x="0" y="0"/>
            <a:ext cx="9144003" cy="5143501"/>
          </a:xfrm>
          <a:prstGeom prst="rect">
            <a:avLst/>
          </a:prstGeom>
        </p:spPr>
      </p:pic>
      <p:sp>
        <p:nvSpPr>
          <p:cNvPr id="637" name="Google Shape;637;p71"/>
          <p:cNvSpPr txBox="1"/>
          <p:nvPr>
            <p:ph type="title"/>
          </p:nvPr>
        </p:nvSpPr>
        <p:spPr>
          <a:xfrm>
            <a:off x="285750" y="1639500"/>
            <a:ext cx="8572500" cy="18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Maryland Fish</a:t>
            </a:r>
            <a:br>
              <a:rPr lang="en"/>
            </a:br>
            <a:r>
              <a:rPr lang="en"/>
              <a:t>Species Classifier</a:t>
            </a:r>
            <a:endParaRPr/>
          </a:p>
        </p:txBody>
      </p:sp>
      <p:sp>
        <p:nvSpPr>
          <p:cNvPr id="638" name="Google Shape;638;p71"/>
          <p:cNvSpPr txBox="1"/>
          <p:nvPr>
            <p:ph idx="1" type="subTitle"/>
          </p:nvPr>
        </p:nvSpPr>
        <p:spPr>
          <a:xfrm>
            <a:off x="342750" y="3820125"/>
            <a:ext cx="5865600" cy="5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Johnny Pham, Justin Wang, Johnson Yang </a:t>
            </a:r>
            <a:endParaRPr sz="2000"/>
          </a:p>
        </p:txBody>
      </p:sp>
      <p:sp>
        <p:nvSpPr>
          <p:cNvPr id="639" name="Google Shape;639;p71"/>
          <p:cNvSpPr txBox="1"/>
          <p:nvPr>
            <p:ph idx="3" type="subTitle"/>
          </p:nvPr>
        </p:nvSpPr>
        <p:spPr>
          <a:xfrm>
            <a:off x="6652800" y="3820125"/>
            <a:ext cx="2148300" cy="55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Fall 2024</a:t>
            </a:r>
            <a:endParaRPr/>
          </a:p>
        </p:txBody>
      </p:sp>
      <p:cxnSp>
        <p:nvCxnSpPr>
          <p:cNvPr id="640" name="Google Shape;640;p71"/>
          <p:cNvCxnSpPr/>
          <p:nvPr/>
        </p:nvCxnSpPr>
        <p:spPr>
          <a:xfrm>
            <a:off x="342750" y="1282588"/>
            <a:ext cx="8458500" cy="0"/>
          </a:xfrm>
          <a:prstGeom prst="straightConnector1">
            <a:avLst/>
          </a:prstGeom>
          <a:noFill/>
          <a:ln cap="flat" cmpd="sng" w="28575">
            <a:solidFill>
              <a:schemeClr val="dk1"/>
            </a:solidFill>
            <a:prstDash val="solid"/>
            <a:round/>
            <a:headEnd len="med" w="med" type="none"/>
            <a:tailEnd len="med" w="med" type="none"/>
          </a:ln>
        </p:spPr>
      </p:cxnSp>
      <p:cxnSp>
        <p:nvCxnSpPr>
          <p:cNvPr id="641" name="Google Shape;641;p71"/>
          <p:cNvCxnSpPr/>
          <p:nvPr/>
        </p:nvCxnSpPr>
        <p:spPr>
          <a:xfrm>
            <a:off x="342750" y="3860913"/>
            <a:ext cx="8458500" cy="0"/>
          </a:xfrm>
          <a:prstGeom prst="straightConnector1">
            <a:avLst/>
          </a:prstGeom>
          <a:noFill/>
          <a:ln cap="flat" cmpd="sng" w="76200">
            <a:solidFill>
              <a:schemeClr val="dk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3" name="Shape 1273"/>
        <p:cNvGrpSpPr/>
        <p:nvPr/>
      </p:nvGrpSpPr>
      <p:grpSpPr>
        <a:xfrm>
          <a:off x="0" y="0"/>
          <a:ext cx="0" cy="0"/>
          <a:chOff x="0" y="0"/>
          <a:chExt cx="0" cy="0"/>
        </a:xfrm>
      </p:grpSpPr>
      <p:pic>
        <p:nvPicPr>
          <p:cNvPr descr="Desolate landscape with large grey rocks." id="1274" name="Google Shape;1274;p98"/>
          <p:cNvPicPr preferRelativeResize="0"/>
          <p:nvPr>
            <p:ph idx="2" type="pic"/>
          </p:nvPr>
        </p:nvPicPr>
        <p:blipFill rotWithShape="1">
          <a:blip r:embed="rId3">
            <a:alphaModFix/>
          </a:blip>
          <a:srcRect b="15301" l="0" r="0" t="15301"/>
          <a:stretch/>
        </p:blipFill>
        <p:spPr>
          <a:xfrm>
            <a:off x="0" y="0"/>
            <a:ext cx="9144003" cy="5143502"/>
          </a:xfrm>
          <a:prstGeom prst="rect">
            <a:avLst/>
          </a:prstGeom>
        </p:spPr>
      </p:pic>
      <p:sp>
        <p:nvSpPr>
          <p:cNvPr id="1275" name="Google Shape;1275;p98"/>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98"/>
          <p:cNvSpPr txBox="1"/>
          <p:nvPr>
            <p:ph type="title"/>
          </p:nvPr>
        </p:nvSpPr>
        <p:spPr>
          <a:xfrm>
            <a:off x="230900" y="457200"/>
            <a:ext cx="64275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3</a:t>
            </a:r>
            <a:endParaRPr/>
          </a:p>
        </p:txBody>
      </p:sp>
      <p:sp>
        <p:nvSpPr>
          <p:cNvPr id="1277" name="Google Shape;1277;p98"/>
          <p:cNvSpPr txBox="1"/>
          <p:nvPr>
            <p:ph idx="1" type="body"/>
          </p:nvPr>
        </p:nvSpPr>
        <p:spPr>
          <a:xfrm>
            <a:off x="230900" y="2957175"/>
            <a:ext cx="3452100" cy="1963200"/>
          </a:xfrm>
          <a:prstGeom prst="rect">
            <a:avLst/>
          </a:prstGeom>
        </p:spPr>
        <p:txBody>
          <a:bodyPr anchorCtr="0" anchor="b" bIns="91425" lIns="91425" spcFirstLastPara="1" rIns="91425" wrap="square" tIns="91425">
            <a:noAutofit/>
          </a:bodyPr>
          <a:lstStyle/>
          <a:p>
            <a:pPr indent="0" lvl="0" marL="0" rtl="0" algn="l">
              <a:lnSpc>
                <a:spcPct val="110000"/>
              </a:lnSpc>
              <a:spcBef>
                <a:spcPts val="0"/>
              </a:spcBef>
              <a:spcAft>
                <a:spcPts val="0"/>
              </a:spcAft>
              <a:buNone/>
            </a:pPr>
            <a:r>
              <a:rPr lang="en"/>
              <a:t>Lorem ipsum dolor sit amet, consectetur adipiscing. Ut accumsan ultricies diam, in rutrum arcu interdum quis. Sed tincidunt tellus eget sapien ornare rutrum. Donec commodo vehicula pharetra. Integer sit amet posuere sem. Pellentesque habitant morbi tristique senectus et netus et malesuada fames turpis egestas.</a:t>
            </a:r>
            <a:endParaRPr/>
          </a:p>
        </p:txBody>
      </p:sp>
      <p:sp>
        <p:nvSpPr>
          <p:cNvPr id="1278" name="Google Shape;1278;p98"/>
          <p:cNvSpPr txBox="1"/>
          <p:nvPr>
            <p:ph idx="3" type="subTitle"/>
          </p:nvPr>
        </p:nvSpPr>
        <p:spPr>
          <a:xfrm>
            <a:off x="6063950" y="3083100"/>
            <a:ext cx="2857500" cy="18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Subtitle will </a:t>
            </a:r>
            <a:endParaRPr/>
          </a:p>
          <a:p>
            <a:pPr indent="0" lvl="0" marL="0" rtl="0" algn="l">
              <a:spcBef>
                <a:spcPts val="0"/>
              </a:spcBef>
              <a:spcAft>
                <a:spcPts val="0"/>
              </a:spcAft>
              <a:buNone/>
            </a:pPr>
            <a:r>
              <a:rPr lang="en"/>
              <a:t>be placed here</a:t>
            </a:r>
            <a:endParaRPr/>
          </a:p>
        </p:txBody>
      </p:sp>
      <p:grpSp>
        <p:nvGrpSpPr>
          <p:cNvPr id="1279" name="Google Shape;1279;p98"/>
          <p:cNvGrpSpPr/>
          <p:nvPr/>
        </p:nvGrpSpPr>
        <p:grpSpPr>
          <a:xfrm>
            <a:off x="227875" y="223475"/>
            <a:ext cx="1214500" cy="170400"/>
            <a:chOff x="304025" y="203375"/>
            <a:chExt cx="1214500" cy="170400"/>
          </a:xfrm>
        </p:grpSpPr>
        <p:sp>
          <p:nvSpPr>
            <p:cNvPr id="1280" name="Google Shape;1280;p98"/>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1281" name="Google Shape;1281;p98"/>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1282" name="Google Shape;1282;p98"/>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1283" name="Google Shape;1283;p98"/>
          <p:cNvGrpSpPr/>
          <p:nvPr/>
        </p:nvGrpSpPr>
        <p:grpSpPr>
          <a:xfrm>
            <a:off x="227875" y="223475"/>
            <a:ext cx="1214400" cy="170400"/>
            <a:chOff x="304025" y="203375"/>
            <a:chExt cx="1214400" cy="170400"/>
          </a:xfrm>
        </p:grpSpPr>
        <p:sp>
          <p:nvSpPr>
            <p:cNvPr id="1284" name="Google Shape;1284;p98"/>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Space Grotesk"/>
                  <a:ea typeface="Space Grotesk"/>
                  <a:cs typeface="Space Grotesk"/>
                  <a:sym typeface="Space Grotesk"/>
                </a:rPr>
                <a:t>Section</a:t>
              </a:r>
              <a:endParaRPr sz="800">
                <a:solidFill>
                  <a:schemeClr val="dk2"/>
                </a:solidFill>
                <a:latin typeface="Space Grotesk"/>
                <a:ea typeface="Space Grotesk"/>
                <a:cs typeface="Space Grotesk"/>
                <a:sym typeface="Space Grotesk"/>
              </a:endParaRPr>
            </a:p>
          </p:txBody>
        </p:sp>
        <p:cxnSp>
          <p:nvCxnSpPr>
            <p:cNvPr id="1285" name="Google Shape;1285;p98"/>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1286" name="Google Shape;1286;p98"/>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99"/>
          <p:cNvSpPr txBox="1"/>
          <p:nvPr>
            <p:ph type="title"/>
          </p:nvPr>
        </p:nvSpPr>
        <p:spPr>
          <a:xfrm>
            <a:off x="311700" y="372500"/>
            <a:ext cx="8520600" cy="7335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lang="en"/>
              <a:t>How Fish Segmenter works</a:t>
            </a:r>
            <a:endParaRPr/>
          </a:p>
        </p:txBody>
      </p:sp>
      <p:sp>
        <p:nvSpPr>
          <p:cNvPr id="1292" name="Google Shape;1292;p99"/>
          <p:cNvSpPr txBox="1"/>
          <p:nvPr>
            <p:ph idx="1" type="body"/>
          </p:nvPr>
        </p:nvSpPr>
        <p:spPr>
          <a:xfrm>
            <a:off x="311700" y="1468825"/>
            <a:ext cx="8520600" cy="3099900"/>
          </a:xfrm>
          <a:prstGeom prst="rect">
            <a:avLst/>
          </a:prstGeom>
        </p:spPr>
        <p:txBody>
          <a:bodyPr anchorCtr="0" anchor="t" bIns="22850" lIns="45725" spcFirstLastPara="1" rIns="45725" wrap="square" tIns="22850">
            <a:normAutofit/>
          </a:bodyPr>
          <a:lstStyle/>
          <a:p>
            <a:pPr indent="-330200" lvl="0" marL="457200" rtl="0" algn="l">
              <a:spcBef>
                <a:spcPts val="300"/>
              </a:spcBef>
              <a:spcAft>
                <a:spcPts val="0"/>
              </a:spcAft>
              <a:buSzPts val="1600"/>
              <a:buChar char="•"/>
            </a:pPr>
            <a:r>
              <a:rPr lang="en"/>
              <a:t>Given a image containing a fish, YOLO model creates a mask</a:t>
            </a:r>
            <a:endParaRPr/>
          </a:p>
          <a:p>
            <a:pPr indent="-330200" lvl="0" marL="457200" rtl="0" algn="l">
              <a:spcBef>
                <a:spcPts val="300"/>
              </a:spcBef>
              <a:spcAft>
                <a:spcPts val="0"/>
              </a:spcAft>
              <a:buSzPts val="1600"/>
              <a:buChar char="•"/>
            </a:pPr>
            <a:r>
              <a:rPr lang="en"/>
              <a:t>Based off the mask, we crop out the fish.</a:t>
            </a:r>
            <a:endParaRPr/>
          </a:p>
          <a:p>
            <a:pPr indent="-330200" lvl="0" marL="457200" rtl="0" algn="l">
              <a:spcBef>
                <a:spcPts val="300"/>
              </a:spcBef>
              <a:spcAft>
                <a:spcPts val="0"/>
              </a:spcAft>
              <a:buSzPts val="1600"/>
              <a:buChar char="•"/>
            </a:pPr>
            <a:r>
              <a:rPr lang="en"/>
              <a:t>Able to isolate fish from any image, given it wasn’t too big, too small, or less than 70% present.</a:t>
            </a:r>
            <a:endParaRPr/>
          </a:p>
        </p:txBody>
      </p:sp>
      <p:pic>
        <p:nvPicPr>
          <p:cNvPr id="1293" name="Google Shape;1293;p99"/>
          <p:cNvPicPr preferRelativeResize="0"/>
          <p:nvPr/>
        </p:nvPicPr>
        <p:blipFill>
          <a:blip r:embed="rId3">
            <a:alphaModFix/>
          </a:blip>
          <a:stretch>
            <a:fillRect/>
          </a:stretch>
        </p:blipFill>
        <p:spPr>
          <a:xfrm>
            <a:off x="863388" y="2571750"/>
            <a:ext cx="1845037" cy="2427125"/>
          </a:xfrm>
          <a:prstGeom prst="rect">
            <a:avLst/>
          </a:prstGeom>
          <a:noFill/>
          <a:ln>
            <a:noFill/>
          </a:ln>
        </p:spPr>
      </p:pic>
      <p:pic>
        <p:nvPicPr>
          <p:cNvPr id="1294" name="Google Shape;1294;p99"/>
          <p:cNvPicPr preferRelativeResize="0"/>
          <p:nvPr/>
        </p:nvPicPr>
        <p:blipFill>
          <a:blip r:embed="rId4">
            <a:alphaModFix/>
          </a:blip>
          <a:stretch>
            <a:fillRect/>
          </a:stretch>
        </p:blipFill>
        <p:spPr>
          <a:xfrm rot="5400000">
            <a:off x="5369327" y="2239637"/>
            <a:ext cx="1295550" cy="336293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00"/>
          <p:cNvSpPr txBox="1"/>
          <p:nvPr>
            <p:ph type="title"/>
          </p:nvPr>
        </p:nvSpPr>
        <p:spPr>
          <a:xfrm>
            <a:off x="311700" y="372500"/>
            <a:ext cx="8520600" cy="7335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lang="en"/>
              <a:t>How Fish Classifier works</a:t>
            </a:r>
            <a:endParaRPr/>
          </a:p>
        </p:txBody>
      </p:sp>
      <p:sp>
        <p:nvSpPr>
          <p:cNvPr id="1300" name="Google Shape;1300;p100"/>
          <p:cNvSpPr txBox="1"/>
          <p:nvPr>
            <p:ph idx="1" type="body"/>
          </p:nvPr>
        </p:nvSpPr>
        <p:spPr>
          <a:xfrm>
            <a:off x="311700" y="1468825"/>
            <a:ext cx="8520600" cy="3099900"/>
          </a:xfrm>
          <a:prstGeom prst="rect">
            <a:avLst/>
          </a:prstGeom>
        </p:spPr>
        <p:txBody>
          <a:bodyPr anchorCtr="0" anchor="t" bIns="22850" lIns="45725" spcFirstLastPara="1" rIns="45725" wrap="square" tIns="22850">
            <a:normAutofit/>
          </a:bodyPr>
          <a:lstStyle/>
          <a:p>
            <a:pPr indent="-330200" lvl="0" marL="457200" rtl="0" algn="l">
              <a:spcBef>
                <a:spcPts val="300"/>
              </a:spcBef>
              <a:spcAft>
                <a:spcPts val="0"/>
              </a:spcAft>
              <a:buSzPts val="1600"/>
              <a:buChar char="•"/>
            </a:pPr>
            <a:r>
              <a:rPr lang="en"/>
              <a:t>Used existing architecture (ResNet18 from pytorch) and modified for our use case</a:t>
            </a:r>
            <a:endParaRPr/>
          </a:p>
          <a:p>
            <a:pPr indent="-311150" lvl="1" marL="914400" rtl="0" algn="l">
              <a:spcBef>
                <a:spcPts val="300"/>
              </a:spcBef>
              <a:spcAft>
                <a:spcPts val="0"/>
              </a:spcAft>
              <a:buSzPts val="1300"/>
              <a:buChar char="–"/>
            </a:pPr>
            <a:r>
              <a:rPr lang="en" sz="1300"/>
              <a:t>224x224x3 image input -&gt; 7x7 Conv -&gt; 4 Groups of Residual Blocks -&gt; Average Pooling -&gt; Connected Layer</a:t>
            </a:r>
            <a:endParaRPr sz="1300"/>
          </a:p>
          <a:p>
            <a:pPr indent="-311150" lvl="1" marL="914400" rtl="0" algn="l">
              <a:spcBef>
                <a:spcPts val="300"/>
              </a:spcBef>
              <a:spcAft>
                <a:spcPts val="0"/>
              </a:spcAft>
              <a:buSzPts val="1300"/>
              <a:buChar char="–"/>
            </a:pPr>
            <a:r>
              <a:rPr lang="en" sz="1300"/>
              <a:t>Total of 18 layers with each Residual Block containing two convolutional layers</a:t>
            </a:r>
            <a:endParaRPr sz="1300"/>
          </a:p>
          <a:p>
            <a:pPr indent="-330200" lvl="0" marL="457200" rtl="0" algn="l">
              <a:spcBef>
                <a:spcPts val="300"/>
              </a:spcBef>
              <a:spcAft>
                <a:spcPts val="0"/>
              </a:spcAft>
              <a:buSzPts val="1600"/>
              <a:buChar char="•"/>
            </a:pPr>
            <a:r>
              <a:rPr lang="en"/>
              <a:t>Changed to cross-entropy loss function</a:t>
            </a:r>
            <a:endParaRPr/>
          </a:p>
          <a:p>
            <a:pPr indent="-330200" lvl="0" marL="457200" rtl="0" algn="l">
              <a:spcBef>
                <a:spcPts val="300"/>
              </a:spcBef>
              <a:spcAft>
                <a:spcPts val="0"/>
              </a:spcAft>
              <a:buSzPts val="1600"/>
              <a:buChar char="•"/>
            </a:pPr>
            <a:r>
              <a:rPr lang="en"/>
              <a:t>Used K-folds to help analyze model performance</a:t>
            </a:r>
            <a:endParaRPr/>
          </a:p>
          <a:p>
            <a:pPr indent="0" lvl="0" marL="0" rtl="0" algn="l">
              <a:spcBef>
                <a:spcPts val="300"/>
              </a:spcBef>
              <a:spcAft>
                <a:spcPts val="0"/>
              </a:spcAft>
              <a:buNone/>
            </a:pPr>
            <a:r>
              <a:rPr lang="en"/>
              <a:t>Optimized other parameters (learning rate, epochs, regularization constant, batch size, k) by hand</a:t>
            </a:r>
            <a:endParaRPr/>
          </a:p>
        </p:txBody>
      </p:sp>
      <p:pic>
        <p:nvPicPr>
          <p:cNvPr id="1301" name="Google Shape;1301;p100"/>
          <p:cNvPicPr preferRelativeResize="0"/>
          <p:nvPr/>
        </p:nvPicPr>
        <p:blipFill>
          <a:blip r:embed="rId3">
            <a:alphaModFix/>
          </a:blip>
          <a:stretch>
            <a:fillRect/>
          </a:stretch>
        </p:blipFill>
        <p:spPr>
          <a:xfrm>
            <a:off x="5814777" y="3488644"/>
            <a:ext cx="1900526" cy="1330375"/>
          </a:xfrm>
          <a:prstGeom prst="rect">
            <a:avLst/>
          </a:prstGeom>
          <a:noFill/>
          <a:ln>
            <a:noFill/>
          </a:ln>
        </p:spPr>
      </p:pic>
      <p:pic>
        <p:nvPicPr>
          <p:cNvPr id="1302" name="Google Shape;1302;p100"/>
          <p:cNvPicPr preferRelativeResize="0"/>
          <p:nvPr/>
        </p:nvPicPr>
        <p:blipFill>
          <a:blip r:embed="rId4">
            <a:alphaModFix/>
          </a:blip>
          <a:stretch>
            <a:fillRect/>
          </a:stretch>
        </p:blipFill>
        <p:spPr>
          <a:xfrm>
            <a:off x="1820751" y="3684424"/>
            <a:ext cx="2261576" cy="1270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101"/>
          <p:cNvSpPr txBox="1"/>
          <p:nvPr>
            <p:ph type="title"/>
          </p:nvPr>
        </p:nvSpPr>
        <p:spPr>
          <a:xfrm>
            <a:off x="311700" y="372500"/>
            <a:ext cx="8520600" cy="7335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lang="en"/>
              <a:t>Results</a:t>
            </a:r>
            <a:endParaRPr/>
          </a:p>
        </p:txBody>
      </p:sp>
      <p:sp>
        <p:nvSpPr>
          <p:cNvPr id="1308" name="Google Shape;1308;p101"/>
          <p:cNvSpPr txBox="1"/>
          <p:nvPr>
            <p:ph idx="1" type="body"/>
          </p:nvPr>
        </p:nvSpPr>
        <p:spPr>
          <a:xfrm>
            <a:off x="311700" y="1468825"/>
            <a:ext cx="8520600" cy="3099900"/>
          </a:xfrm>
          <a:prstGeom prst="rect">
            <a:avLst/>
          </a:prstGeom>
        </p:spPr>
        <p:txBody>
          <a:bodyPr anchorCtr="0" anchor="t" bIns="22850" lIns="45725" spcFirstLastPara="1" rIns="45725" wrap="square" tIns="22850">
            <a:normAutofit/>
          </a:bodyPr>
          <a:lstStyle/>
          <a:p>
            <a:pPr indent="-330200" lvl="0" marL="457200" rtl="0" algn="l">
              <a:spcBef>
                <a:spcPts val="300"/>
              </a:spcBef>
              <a:spcAft>
                <a:spcPts val="0"/>
              </a:spcAft>
              <a:buSzPts val="1600"/>
              <a:buChar char="•"/>
            </a:pPr>
            <a:r>
              <a:rPr lang="en"/>
              <a:t>Our model could consistently achieve a test accuracy of around 80 percent.</a:t>
            </a:r>
            <a:endParaRPr/>
          </a:p>
          <a:p>
            <a:pPr indent="-317500" lvl="1" marL="914400" rtl="0" algn="l">
              <a:spcBef>
                <a:spcPts val="300"/>
              </a:spcBef>
              <a:spcAft>
                <a:spcPts val="0"/>
              </a:spcAft>
              <a:buSzPts val="1400"/>
              <a:buChar char="–"/>
            </a:pPr>
            <a:r>
              <a:rPr lang="en"/>
              <a:t>Epochs=10</a:t>
            </a:r>
            <a:endParaRPr/>
          </a:p>
          <a:p>
            <a:pPr indent="-317500" lvl="1" marL="914400" rtl="0" algn="l">
              <a:spcBef>
                <a:spcPts val="300"/>
              </a:spcBef>
              <a:spcAft>
                <a:spcPts val="0"/>
              </a:spcAft>
              <a:buSzPts val="1400"/>
              <a:buChar char="–"/>
            </a:pPr>
            <a:r>
              <a:rPr lang="en"/>
              <a:t>Learning rate=0.000025</a:t>
            </a:r>
            <a:endParaRPr/>
          </a:p>
          <a:p>
            <a:pPr indent="-317500" lvl="1" marL="914400" rtl="0" algn="l">
              <a:spcBef>
                <a:spcPts val="300"/>
              </a:spcBef>
              <a:spcAft>
                <a:spcPts val="0"/>
              </a:spcAft>
              <a:buSzPts val="1400"/>
              <a:buChar char="–"/>
            </a:pPr>
            <a:r>
              <a:rPr lang="en"/>
              <a:t>Regularization constant=10^-4</a:t>
            </a:r>
            <a:endParaRPr/>
          </a:p>
          <a:p>
            <a:pPr indent="-317500" lvl="1" marL="914400" rtl="0" algn="l">
              <a:spcBef>
                <a:spcPts val="300"/>
              </a:spcBef>
              <a:spcAft>
                <a:spcPts val="0"/>
              </a:spcAft>
              <a:buSzPts val="1400"/>
              <a:buChar char="–"/>
            </a:pPr>
            <a:r>
              <a:rPr lang="en"/>
              <a:t>k=5</a:t>
            </a:r>
            <a:endParaRPr/>
          </a:p>
          <a:p>
            <a:pPr indent="-317500" lvl="1" marL="914400" rtl="0" algn="l">
              <a:spcBef>
                <a:spcPts val="300"/>
              </a:spcBef>
              <a:spcAft>
                <a:spcPts val="0"/>
              </a:spcAft>
              <a:buSzPts val="1400"/>
              <a:buChar char="–"/>
            </a:pPr>
            <a:r>
              <a:rPr lang="en"/>
              <a:t>Batch size = 32</a:t>
            </a:r>
            <a:endParaRPr/>
          </a:p>
          <a:p>
            <a:pPr indent="0" lvl="0" marL="0" rtl="0" algn="l">
              <a:spcBef>
                <a:spcPts val="300"/>
              </a:spcBef>
              <a:spcAft>
                <a:spcPts val="0"/>
              </a:spcAft>
              <a:buNone/>
            </a:pPr>
            <a:r>
              <a:t/>
            </a:r>
            <a:endParaRPr/>
          </a:p>
        </p:txBody>
      </p:sp>
      <p:pic>
        <p:nvPicPr>
          <p:cNvPr id="1309" name="Google Shape;1309;p101"/>
          <p:cNvPicPr preferRelativeResize="0"/>
          <p:nvPr/>
        </p:nvPicPr>
        <p:blipFill>
          <a:blip r:embed="rId3">
            <a:alphaModFix/>
          </a:blip>
          <a:stretch>
            <a:fillRect/>
          </a:stretch>
        </p:blipFill>
        <p:spPr>
          <a:xfrm>
            <a:off x="4085601" y="2115830"/>
            <a:ext cx="4882399" cy="2678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102"/>
          <p:cNvSpPr txBox="1"/>
          <p:nvPr>
            <p:ph type="title"/>
          </p:nvPr>
        </p:nvSpPr>
        <p:spPr>
          <a:xfrm>
            <a:off x="311700" y="372500"/>
            <a:ext cx="8520600" cy="7335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lang="en"/>
              <a:t>Challenges</a:t>
            </a:r>
            <a:endParaRPr/>
          </a:p>
        </p:txBody>
      </p:sp>
      <p:sp>
        <p:nvSpPr>
          <p:cNvPr id="1315" name="Google Shape;1315;p102"/>
          <p:cNvSpPr txBox="1"/>
          <p:nvPr>
            <p:ph idx="1" type="body"/>
          </p:nvPr>
        </p:nvSpPr>
        <p:spPr>
          <a:xfrm>
            <a:off x="311700" y="1468825"/>
            <a:ext cx="8520600" cy="3099900"/>
          </a:xfrm>
          <a:prstGeom prst="rect">
            <a:avLst/>
          </a:prstGeom>
        </p:spPr>
        <p:txBody>
          <a:bodyPr anchorCtr="0" anchor="t" bIns="22850" lIns="45725" spcFirstLastPara="1" rIns="45725" wrap="square" tIns="22850">
            <a:normAutofit/>
          </a:bodyPr>
          <a:lstStyle/>
          <a:p>
            <a:pPr indent="-330200" lvl="0" marL="457200" rtl="0" algn="l">
              <a:spcBef>
                <a:spcPts val="300"/>
              </a:spcBef>
              <a:spcAft>
                <a:spcPts val="0"/>
              </a:spcAft>
              <a:buSzPts val="1600"/>
              <a:buChar char="•"/>
            </a:pPr>
            <a:r>
              <a:rPr lang="en"/>
              <a:t>Overfitting</a:t>
            </a:r>
            <a:endParaRPr/>
          </a:p>
          <a:p>
            <a:pPr indent="-317500" lvl="1" marL="914400" rtl="0" algn="l">
              <a:spcBef>
                <a:spcPts val="300"/>
              </a:spcBef>
              <a:spcAft>
                <a:spcPts val="0"/>
              </a:spcAft>
              <a:buSzPts val="1400"/>
              <a:buChar char="–"/>
            </a:pPr>
            <a:r>
              <a:rPr lang="en"/>
              <a:t>We had 100% training and validation accuracy, but 60% test accuracy</a:t>
            </a:r>
            <a:endParaRPr/>
          </a:p>
          <a:p>
            <a:pPr indent="-317500" lvl="1" marL="914400" rtl="0" algn="l">
              <a:spcBef>
                <a:spcPts val="300"/>
              </a:spcBef>
              <a:spcAft>
                <a:spcPts val="0"/>
              </a:spcAft>
              <a:buSzPts val="1400"/>
              <a:buChar char="–"/>
            </a:pPr>
            <a:r>
              <a:rPr lang="en"/>
              <a:t>Stemmed from </a:t>
            </a:r>
            <a:r>
              <a:rPr lang="en"/>
              <a:t>insufficient</a:t>
            </a:r>
            <a:r>
              <a:rPr lang="en"/>
              <a:t> data and improper augmenting</a:t>
            </a:r>
            <a:endParaRPr/>
          </a:p>
          <a:p>
            <a:pPr indent="-330200" lvl="0" marL="457200" rtl="0" algn="l">
              <a:spcBef>
                <a:spcPts val="300"/>
              </a:spcBef>
              <a:spcAft>
                <a:spcPts val="0"/>
              </a:spcAft>
              <a:buSzPts val="1600"/>
              <a:buChar char="•"/>
            </a:pPr>
            <a:r>
              <a:rPr lang="en"/>
              <a:t>Stuck in local minimums</a:t>
            </a:r>
            <a:endParaRPr/>
          </a:p>
          <a:p>
            <a:pPr indent="-317500" lvl="1" marL="914400" rtl="0" algn="l">
              <a:spcBef>
                <a:spcPts val="300"/>
              </a:spcBef>
              <a:spcAft>
                <a:spcPts val="0"/>
              </a:spcAft>
              <a:buSzPts val="1400"/>
              <a:buChar char="–"/>
            </a:pPr>
            <a:r>
              <a:rPr lang="en"/>
              <a:t>Based on loss vs epoch graph</a:t>
            </a:r>
            <a:endParaRPr/>
          </a:p>
          <a:p>
            <a:pPr indent="-317500" lvl="1" marL="914400" rtl="0" algn="l">
              <a:spcBef>
                <a:spcPts val="300"/>
              </a:spcBef>
              <a:spcAft>
                <a:spcPts val="0"/>
              </a:spcAft>
              <a:buSzPts val="1400"/>
              <a:buChar char="–"/>
            </a:pPr>
            <a:r>
              <a:rPr lang="en"/>
              <a:t>Stemmed from high learning rate</a:t>
            </a:r>
            <a:endParaRPr/>
          </a:p>
          <a:p>
            <a:pPr indent="-317500" lvl="1" marL="914400" rtl="0" algn="l">
              <a:spcBef>
                <a:spcPts val="300"/>
              </a:spcBef>
              <a:spcAft>
                <a:spcPts val="0"/>
              </a:spcAft>
              <a:buSzPts val="1400"/>
              <a:buChar char="–"/>
            </a:pPr>
            <a:r>
              <a:rPr lang="en"/>
              <a:t>But learning rate couldn’t be too low either, or else overfit again</a:t>
            </a:r>
            <a:endParaRPr/>
          </a:p>
        </p:txBody>
      </p:sp>
      <p:pic>
        <p:nvPicPr>
          <p:cNvPr id="1316" name="Google Shape;1316;p102"/>
          <p:cNvPicPr preferRelativeResize="0"/>
          <p:nvPr/>
        </p:nvPicPr>
        <p:blipFill>
          <a:blip r:embed="rId3">
            <a:alphaModFix/>
          </a:blip>
          <a:stretch>
            <a:fillRect/>
          </a:stretch>
        </p:blipFill>
        <p:spPr>
          <a:xfrm>
            <a:off x="4829850" y="3214624"/>
            <a:ext cx="3237925" cy="1776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03"/>
          <p:cNvSpPr txBox="1"/>
          <p:nvPr>
            <p:ph type="title"/>
          </p:nvPr>
        </p:nvSpPr>
        <p:spPr>
          <a:xfrm>
            <a:off x="311700" y="372500"/>
            <a:ext cx="8520600" cy="7335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lang="en"/>
              <a:t>Implications</a:t>
            </a:r>
            <a:endParaRPr/>
          </a:p>
        </p:txBody>
      </p:sp>
      <p:sp>
        <p:nvSpPr>
          <p:cNvPr id="1322" name="Google Shape;1322;p103"/>
          <p:cNvSpPr txBox="1"/>
          <p:nvPr>
            <p:ph idx="1" type="body"/>
          </p:nvPr>
        </p:nvSpPr>
        <p:spPr>
          <a:xfrm>
            <a:off x="311700" y="1468825"/>
            <a:ext cx="8520600" cy="3099900"/>
          </a:xfrm>
          <a:prstGeom prst="rect">
            <a:avLst/>
          </a:prstGeom>
        </p:spPr>
        <p:txBody>
          <a:bodyPr anchorCtr="0" anchor="t" bIns="22850" lIns="45725" spcFirstLastPara="1" rIns="45725" wrap="square" tIns="22850">
            <a:normAutofit/>
          </a:bodyPr>
          <a:lstStyle/>
          <a:p>
            <a:pPr indent="-330200" lvl="0" marL="457200" rtl="0" algn="l">
              <a:spcBef>
                <a:spcPts val="300"/>
              </a:spcBef>
              <a:spcAft>
                <a:spcPts val="0"/>
              </a:spcAft>
              <a:buSzPts val="1600"/>
              <a:buChar char="•"/>
            </a:pPr>
            <a:r>
              <a:rPr lang="en"/>
              <a:t>This model implies that images with fish commonly posted on social media can be used as reliable sources of data for tracking fish populations</a:t>
            </a:r>
            <a:endParaRPr/>
          </a:p>
        </p:txBody>
      </p:sp>
      <p:pic>
        <p:nvPicPr>
          <p:cNvPr id="1323" name="Google Shape;1323;p103"/>
          <p:cNvPicPr preferRelativeResize="0"/>
          <p:nvPr/>
        </p:nvPicPr>
        <p:blipFill>
          <a:blip r:embed="rId3">
            <a:alphaModFix/>
          </a:blip>
          <a:stretch>
            <a:fillRect/>
          </a:stretch>
        </p:blipFill>
        <p:spPr>
          <a:xfrm>
            <a:off x="568052" y="2050775"/>
            <a:ext cx="4486849" cy="3009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04"/>
          <p:cNvSpPr txBox="1"/>
          <p:nvPr>
            <p:ph type="title"/>
          </p:nvPr>
        </p:nvSpPr>
        <p:spPr>
          <a:xfrm>
            <a:off x="311700" y="372500"/>
            <a:ext cx="8520600" cy="7335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lang="en"/>
              <a:t>Extending</a:t>
            </a:r>
            <a:endParaRPr/>
          </a:p>
        </p:txBody>
      </p:sp>
      <p:sp>
        <p:nvSpPr>
          <p:cNvPr id="1329" name="Google Shape;1329;p104"/>
          <p:cNvSpPr txBox="1"/>
          <p:nvPr>
            <p:ph idx="1" type="body"/>
          </p:nvPr>
        </p:nvSpPr>
        <p:spPr>
          <a:xfrm>
            <a:off x="311700" y="1468825"/>
            <a:ext cx="8520600" cy="3099900"/>
          </a:xfrm>
          <a:prstGeom prst="rect">
            <a:avLst/>
          </a:prstGeom>
        </p:spPr>
        <p:txBody>
          <a:bodyPr anchorCtr="0" anchor="t" bIns="22850" lIns="45725" spcFirstLastPara="1" rIns="45725" wrap="square" tIns="22850">
            <a:normAutofit/>
          </a:bodyPr>
          <a:lstStyle/>
          <a:p>
            <a:pPr indent="-330200" lvl="0" marL="457200" rtl="0" algn="l">
              <a:spcBef>
                <a:spcPts val="300"/>
              </a:spcBef>
              <a:spcAft>
                <a:spcPts val="0"/>
              </a:spcAft>
              <a:buSzPts val="1600"/>
              <a:buChar char="•"/>
            </a:pPr>
            <a:r>
              <a:rPr lang="en"/>
              <a:t>Possible extensions:</a:t>
            </a:r>
            <a:endParaRPr/>
          </a:p>
          <a:p>
            <a:pPr indent="-317500" lvl="1" marL="914400" rtl="0" algn="l">
              <a:spcBef>
                <a:spcPts val="300"/>
              </a:spcBef>
              <a:spcAft>
                <a:spcPts val="0"/>
              </a:spcAft>
              <a:buSzPts val="1400"/>
              <a:buChar char="–"/>
            </a:pPr>
            <a:r>
              <a:rPr lang="en"/>
              <a:t>More species of fish</a:t>
            </a:r>
            <a:endParaRPr/>
          </a:p>
          <a:p>
            <a:pPr indent="-317500" lvl="1" marL="914400" rtl="0" algn="l">
              <a:spcBef>
                <a:spcPts val="300"/>
              </a:spcBef>
              <a:spcAft>
                <a:spcPts val="0"/>
              </a:spcAft>
              <a:buSzPts val="1400"/>
              <a:buChar char="–"/>
            </a:pPr>
            <a:r>
              <a:rPr lang="en"/>
              <a:t>Region specific models</a:t>
            </a:r>
            <a:endParaRPr/>
          </a:p>
          <a:p>
            <a:pPr indent="-317500" lvl="1" marL="914400" rtl="0" algn="l">
              <a:spcBef>
                <a:spcPts val="300"/>
              </a:spcBef>
              <a:spcAft>
                <a:spcPts val="0"/>
              </a:spcAft>
              <a:buSzPts val="1400"/>
              <a:buChar char="–"/>
            </a:pPr>
            <a:r>
              <a:rPr lang="en"/>
              <a:t>Time and location data</a:t>
            </a:r>
            <a:endParaRPr/>
          </a:p>
          <a:p>
            <a:pPr indent="-317500" lvl="1" marL="914400" rtl="0" algn="l">
              <a:spcBef>
                <a:spcPts val="300"/>
              </a:spcBef>
              <a:spcAft>
                <a:spcPts val="0"/>
              </a:spcAft>
              <a:buSzPts val="1400"/>
              <a:buChar char="–"/>
            </a:pPr>
            <a:r>
              <a:rPr lang="en"/>
              <a:t>Inpainting</a:t>
            </a:r>
            <a:endParaRPr/>
          </a:p>
          <a:p>
            <a:pPr indent="-330200" lvl="0" marL="457200" rtl="0" algn="l">
              <a:spcBef>
                <a:spcPts val="300"/>
              </a:spcBef>
              <a:spcAft>
                <a:spcPts val="0"/>
              </a:spcAft>
              <a:buSzPts val="1600"/>
              <a:buChar char="•"/>
            </a:pPr>
            <a:r>
              <a:rPr lang="en"/>
              <a:t>Room for improvement</a:t>
            </a:r>
            <a:endParaRPr/>
          </a:p>
          <a:p>
            <a:pPr indent="-317500" lvl="1" marL="914400" rtl="0" algn="l">
              <a:spcBef>
                <a:spcPts val="300"/>
              </a:spcBef>
              <a:spcAft>
                <a:spcPts val="0"/>
              </a:spcAft>
              <a:buSzPts val="1400"/>
              <a:buChar char="–"/>
            </a:pPr>
            <a:r>
              <a:rPr lang="en"/>
              <a:t>More data</a:t>
            </a:r>
            <a:endParaRPr/>
          </a:p>
          <a:p>
            <a:pPr indent="-317500" lvl="1" marL="914400" rtl="0" algn="l">
              <a:spcBef>
                <a:spcPts val="300"/>
              </a:spcBef>
              <a:spcAft>
                <a:spcPts val="0"/>
              </a:spcAft>
              <a:buSzPts val="1400"/>
              <a:buChar char="–"/>
            </a:pPr>
            <a:r>
              <a:rPr lang="en"/>
              <a:t>More epochs</a:t>
            </a:r>
            <a:endParaRPr/>
          </a:p>
          <a:p>
            <a:pPr indent="-317500" lvl="1" marL="914400" rtl="0" algn="l">
              <a:spcBef>
                <a:spcPts val="300"/>
              </a:spcBef>
              <a:spcAft>
                <a:spcPts val="0"/>
              </a:spcAft>
              <a:buSzPts val="1400"/>
              <a:buChar char="–"/>
            </a:pPr>
            <a:r>
              <a:rPr lang="en"/>
              <a:t>Add dropout layers</a:t>
            </a:r>
            <a:endParaRPr/>
          </a:p>
        </p:txBody>
      </p:sp>
      <p:pic>
        <p:nvPicPr>
          <p:cNvPr id="1330" name="Google Shape;1330;p104"/>
          <p:cNvPicPr preferRelativeResize="0"/>
          <p:nvPr/>
        </p:nvPicPr>
        <p:blipFill>
          <a:blip r:embed="rId3">
            <a:alphaModFix/>
          </a:blip>
          <a:stretch>
            <a:fillRect/>
          </a:stretch>
        </p:blipFill>
        <p:spPr>
          <a:xfrm>
            <a:off x="3899746" y="886808"/>
            <a:ext cx="4651325" cy="310239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2"/>
          <p:cNvSpPr txBox="1"/>
          <p:nvPr>
            <p:ph idx="1" type="subTitle"/>
          </p:nvPr>
        </p:nvSpPr>
        <p:spPr>
          <a:xfrm>
            <a:off x="230900" y="1420775"/>
            <a:ext cx="4998300" cy="98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Competition for Resources and Spreads of Diseases</a:t>
            </a:r>
            <a:endParaRPr/>
          </a:p>
        </p:txBody>
      </p:sp>
      <p:sp>
        <p:nvSpPr>
          <p:cNvPr id="647" name="Google Shape;647;p72"/>
          <p:cNvSpPr txBox="1"/>
          <p:nvPr>
            <p:ph idx="2" type="subTitle"/>
          </p:nvPr>
        </p:nvSpPr>
        <p:spPr>
          <a:xfrm>
            <a:off x="230900" y="2657650"/>
            <a:ext cx="4649400" cy="98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Decrease Population of Native Fish</a:t>
            </a:r>
            <a:endParaRPr/>
          </a:p>
        </p:txBody>
      </p:sp>
      <p:sp>
        <p:nvSpPr>
          <p:cNvPr id="648" name="Google Shape;648;p72"/>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a:t>The Problem</a:t>
            </a:r>
            <a:endParaRPr/>
          </a:p>
        </p:txBody>
      </p:sp>
      <p:grpSp>
        <p:nvGrpSpPr>
          <p:cNvPr id="649" name="Google Shape;649;p72"/>
          <p:cNvGrpSpPr/>
          <p:nvPr/>
        </p:nvGrpSpPr>
        <p:grpSpPr>
          <a:xfrm>
            <a:off x="227875" y="223475"/>
            <a:ext cx="1214500" cy="170400"/>
            <a:chOff x="304025" y="203375"/>
            <a:chExt cx="1214500" cy="170400"/>
          </a:xfrm>
        </p:grpSpPr>
        <p:sp>
          <p:nvSpPr>
            <p:cNvPr id="650" name="Google Shape;650;p72"/>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651" name="Google Shape;651;p72"/>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652" name="Google Shape;652;p72"/>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653" name="Google Shape;653;p72"/>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
        <p:nvSpPr>
          <p:cNvPr id="654" name="Google Shape;654;p72"/>
          <p:cNvSpPr txBox="1"/>
          <p:nvPr>
            <p:ph idx="2" type="subTitle"/>
          </p:nvPr>
        </p:nvSpPr>
        <p:spPr>
          <a:xfrm>
            <a:off x="230900" y="3894525"/>
            <a:ext cx="4484100" cy="98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Disrupt Balanced Ecosystems</a:t>
            </a:r>
            <a:endParaRPr/>
          </a:p>
        </p:txBody>
      </p:sp>
      <p:pic>
        <p:nvPicPr>
          <p:cNvPr id="655" name="Google Shape;655;p72"/>
          <p:cNvPicPr preferRelativeResize="0"/>
          <p:nvPr/>
        </p:nvPicPr>
        <p:blipFill>
          <a:blip r:embed="rId3">
            <a:alphaModFix/>
          </a:blip>
          <a:stretch>
            <a:fillRect/>
          </a:stretch>
        </p:blipFill>
        <p:spPr>
          <a:xfrm>
            <a:off x="7378413" y="265338"/>
            <a:ext cx="1417774" cy="945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3"/>
          <p:cNvSpPr txBox="1"/>
          <p:nvPr>
            <p:ph idx="5" type="title"/>
          </p:nvPr>
        </p:nvSpPr>
        <p:spPr>
          <a:xfrm>
            <a:off x="3320850" y="2431250"/>
            <a:ext cx="2502300" cy="73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rPr lang="en"/>
              <a:t>Classification model for fish species</a:t>
            </a:r>
            <a:endParaRPr/>
          </a:p>
        </p:txBody>
      </p:sp>
      <p:sp>
        <p:nvSpPr>
          <p:cNvPr id="661" name="Google Shape;661;p73"/>
          <p:cNvSpPr txBox="1"/>
          <p:nvPr>
            <p:ph idx="1" type="body"/>
          </p:nvPr>
        </p:nvSpPr>
        <p:spPr>
          <a:xfrm>
            <a:off x="356325" y="3731125"/>
            <a:ext cx="2456400" cy="5622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accent1"/>
              </a:buClr>
              <a:buSzPts val="1100"/>
              <a:buNone/>
            </a:pPr>
            <a:r>
              <a:rPr lang="en"/>
              <a:t>⬤ </a:t>
            </a:r>
            <a:r>
              <a:rPr b="1" lang="en"/>
              <a:t>Segmentation</a:t>
            </a:r>
            <a:endParaRPr b="1"/>
          </a:p>
          <a:p>
            <a:pPr indent="0" lvl="0" marL="0" rtl="0" algn="l">
              <a:lnSpc>
                <a:spcPct val="115000"/>
              </a:lnSpc>
              <a:spcBef>
                <a:spcPts val="0"/>
              </a:spcBef>
              <a:spcAft>
                <a:spcPts val="0"/>
              </a:spcAft>
              <a:buClr>
                <a:schemeClr val="accent1"/>
              </a:buClr>
              <a:buSzPts val="1100"/>
              <a:buNone/>
            </a:pPr>
            <a:r>
              <a:t/>
            </a:r>
            <a:endParaRPr/>
          </a:p>
          <a:p>
            <a:pPr indent="0" lvl="0" marL="0" rtl="0" algn="l">
              <a:lnSpc>
                <a:spcPct val="115000"/>
              </a:lnSpc>
              <a:spcBef>
                <a:spcPts val="0"/>
              </a:spcBef>
              <a:spcAft>
                <a:spcPts val="0"/>
              </a:spcAft>
              <a:buClr>
                <a:schemeClr val="accent1"/>
              </a:buClr>
              <a:buSzPts val="1100"/>
              <a:buNone/>
            </a:pPr>
            <a:r>
              <a:t/>
            </a:r>
            <a:endParaRPr/>
          </a:p>
        </p:txBody>
      </p:sp>
      <p:sp>
        <p:nvSpPr>
          <p:cNvPr id="662" name="Google Shape;662;p73"/>
          <p:cNvSpPr txBox="1"/>
          <p:nvPr>
            <p:ph type="title"/>
          </p:nvPr>
        </p:nvSpPr>
        <p:spPr>
          <a:xfrm>
            <a:off x="230900" y="457200"/>
            <a:ext cx="29748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Approach</a:t>
            </a:r>
            <a:endParaRPr/>
          </a:p>
        </p:txBody>
      </p:sp>
      <p:sp>
        <p:nvSpPr>
          <p:cNvPr id="663" name="Google Shape;663;p73"/>
          <p:cNvSpPr txBox="1"/>
          <p:nvPr>
            <p:ph idx="2" type="body"/>
          </p:nvPr>
        </p:nvSpPr>
        <p:spPr>
          <a:xfrm>
            <a:off x="3343800" y="3536775"/>
            <a:ext cx="2456400" cy="5622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accent1"/>
              </a:buClr>
              <a:buSzPts val="1100"/>
              <a:buFont typeface="Arial"/>
              <a:buNone/>
            </a:pPr>
            <a:r>
              <a:rPr lang="en"/>
              <a:t>⬤ </a:t>
            </a:r>
            <a:r>
              <a:rPr b="1" lang="en"/>
              <a:t>Resnet</a:t>
            </a:r>
            <a:endParaRPr/>
          </a:p>
          <a:p>
            <a:pPr indent="0" lvl="0" marL="0" rtl="0" algn="l">
              <a:lnSpc>
                <a:spcPct val="115000"/>
              </a:lnSpc>
              <a:spcBef>
                <a:spcPts val="0"/>
              </a:spcBef>
              <a:spcAft>
                <a:spcPts val="0"/>
              </a:spcAft>
              <a:buClr>
                <a:schemeClr val="accent1"/>
              </a:buClr>
              <a:buSzPts val="1100"/>
              <a:buNone/>
            </a:pPr>
            <a:r>
              <a:t/>
            </a:r>
            <a:endParaRPr/>
          </a:p>
        </p:txBody>
      </p:sp>
      <p:sp>
        <p:nvSpPr>
          <p:cNvPr id="664" name="Google Shape;664;p73"/>
          <p:cNvSpPr txBox="1"/>
          <p:nvPr>
            <p:ph idx="3" type="body"/>
          </p:nvPr>
        </p:nvSpPr>
        <p:spPr>
          <a:xfrm>
            <a:off x="6331275" y="3789475"/>
            <a:ext cx="2456400" cy="445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accent1"/>
              </a:buClr>
              <a:buSzPts val="1100"/>
              <a:buFont typeface="Arial"/>
              <a:buNone/>
            </a:pPr>
            <a:r>
              <a:rPr lang="en"/>
              <a:t>⬤ </a:t>
            </a:r>
            <a:r>
              <a:rPr b="1" lang="en"/>
              <a:t>Augment Training Data</a:t>
            </a:r>
            <a:endParaRPr b="1"/>
          </a:p>
          <a:p>
            <a:pPr indent="0" lvl="0" marL="0" rtl="0" algn="l">
              <a:lnSpc>
                <a:spcPct val="115000"/>
              </a:lnSpc>
              <a:spcBef>
                <a:spcPts val="0"/>
              </a:spcBef>
              <a:spcAft>
                <a:spcPts val="0"/>
              </a:spcAft>
              <a:buClr>
                <a:schemeClr val="accent1"/>
              </a:buClr>
              <a:buSzPts val="1100"/>
              <a:buFont typeface="Arial"/>
              <a:buNone/>
            </a:pPr>
            <a:r>
              <a:t/>
            </a:r>
            <a:endParaRPr/>
          </a:p>
          <a:p>
            <a:pPr indent="0" lvl="0" marL="0" rtl="0" algn="l">
              <a:lnSpc>
                <a:spcPct val="115000"/>
              </a:lnSpc>
              <a:spcBef>
                <a:spcPts val="0"/>
              </a:spcBef>
              <a:spcAft>
                <a:spcPts val="0"/>
              </a:spcAft>
              <a:buClr>
                <a:schemeClr val="accent1"/>
              </a:buClr>
              <a:buSzPts val="1100"/>
              <a:buNone/>
            </a:pPr>
            <a:r>
              <a:t/>
            </a:r>
            <a:endParaRPr/>
          </a:p>
        </p:txBody>
      </p:sp>
      <p:sp>
        <p:nvSpPr>
          <p:cNvPr id="665" name="Google Shape;665;p73"/>
          <p:cNvSpPr txBox="1"/>
          <p:nvPr>
            <p:ph idx="4" type="title"/>
          </p:nvPr>
        </p:nvSpPr>
        <p:spPr>
          <a:xfrm>
            <a:off x="333350" y="2431250"/>
            <a:ext cx="2502300" cy="73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be able to handle commonly found images</a:t>
            </a:r>
            <a:endParaRPr/>
          </a:p>
        </p:txBody>
      </p:sp>
      <p:sp>
        <p:nvSpPr>
          <p:cNvPr id="666" name="Google Shape;666;p73"/>
          <p:cNvSpPr txBox="1"/>
          <p:nvPr>
            <p:ph idx="6" type="title"/>
          </p:nvPr>
        </p:nvSpPr>
        <p:spPr>
          <a:xfrm>
            <a:off x="6308325" y="2431250"/>
            <a:ext cx="2502300" cy="73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rPr lang="en"/>
              <a:t>Additional robustness</a:t>
            </a:r>
            <a:endParaRPr/>
          </a:p>
        </p:txBody>
      </p:sp>
      <p:grpSp>
        <p:nvGrpSpPr>
          <p:cNvPr id="667" name="Google Shape;667;p73"/>
          <p:cNvGrpSpPr/>
          <p:nvPr/>
        </p:nvGrpSpPr>
        <p:grpSpPr>
          <a:xfrm>
            <a:off x="227875" y="223475"/>
            <a:ext cx="1214500" cy="170400"/>
            <a:chOff x="304025" y="203375"/>
            <a:chExt cx="1214500" cy="170400"/>
          </a:xfrm>
        </p:grpSpPr>
        <p:sp>
          <p:nvSpPr>
            <p:cNvPr id="668" name="Google Shape;668;p73"/>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669" name="Google Shape;669;p73"/>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670" name="Google Shape;670;p73"/>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4"/>
          <p:cNvSpPr/>
          <p:nvPr/>
        </p:nvSpPr>
        <p:spPr>
          <a:xfrm>
            <a:off x="199050" y="3062000"/>
            <a:ext cx="8680800" cy="193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6" name="Google Shape;676;p74"/>
          <p:cNvSpPr/>
          <p:nvPr/>
        </p:nvSpPr>
        <p:spPr>
          <a:xfrm>
            <a:off x="199050" y="894475"/>
            <a:ext cx="8745900" cy="20055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7" name="Google Shape;677;p74"/>
          <p:cNvSpPr/>
          <p:nvPr/>
        </p:nvSpPr>
        <p:spPr>
          <a:xfrm>
            <a:off x="236175" y="1697575"/>
            <a:ext cx="1253400" cy="39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Raw Data</a:t>
            </a:r>
            <a:endParaRPr/>
          </a:p>
        </p:txBody>
      </p:sp>
      <p:cxnSp>
        <p:nvCxnSpPr>
          <p:cNvPr id="678" name="Google Shape;678;p74"/>
          <p:cNvCxnSpPr>
            <a:stCxn id="677" idx="3"/>
            <a:endCxn id="679" idx="1"/>
          </p:cNvCxnSpPr>
          <p:nvPr/>
        </p:nvCxnSpPr>
        <p:spPr>
          <a:xfrm>
            <a:off x="1489575" y="1897225"/>
            <a:ext cx="1359300" cy="0"/>
          </a:xfrm>
          <a:prstGeom prst="straightConnector1">
            <a:avLst/>
          </a:prstGeom>
          <a:noFill/>
          <a:ln cap="flat" cmpd="sng" w="9525">
            <a:solidFill>
              <a:schemeClr val="dk2"/>
            </a:solidFill>
            <a:prstDash val="solid"/>
            <a:round/>
            <a:headEnd len="med" w="med" type="none"/>
            <a:tailEnd len="med" w="med" type="triangle"/>
          </a:ln>
        </p:spPr>
      </p:cxnSp>
      <p:sp>
        <p:nvSpPr>
          <p:cNvPr id="679" name="Google Shape;679;p74"/>
          <p:cNvSpPr/>
          <p:nvPr/>
        </p:nvSpPr>
        <p:spPr>
          <a:xfrm>
            <a:off x="2848950" y="1697575"/>
            <a:ext cx="1695000" cy="39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Segmented Data</a:t>
            </a:r>
            <a:endParaRPr/>
          </a:p>
        </p:txBody>
      </p:sp>
      <p:sp>
        <p:nvSpPr>
          <p:cNvPr id="680" name="Google Shape;680;p74"/>
          <p:cNvSpPr txBox="1"/>
          <p:nvPr/>
        </p:nvSpPr>
        <p:spPr>
          <a:xfrm>
            <a:off x="1489575" y="1414225"/>
            <a:ext cx="20703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Yolo Detection</a:t>
            </a:r>
            <a:endParaRPr sz="1100">
              <a:solidFill>
                <a:schemeClr val="dk2"/>
              </a:solidFill>
            </a:endParaRPr>
          </a:p>
          <a:p>
            <a:pPr indent="0" lvl="0" marL="0" rtl="0" algn="l">
              <a:spcBef>
                <a:spcPts val="0"/>
              </a:spcBef>
              <a:spcAft>
                <a:spcPts val="0"/>
              </a:spcAft>
              <a:buNone/>
            </a:pPr>
            <a:r>
              <a:rPr lang="en" sz="1100">
                <a:solidFill>
                  <a:schemeClr val="dk2"/>
                </a:solidFill>
              </a:rPr>
              <a:t>RNN Segmentation</a:t>
            </a:r>
            <a:endParaRPr sz="1100">
              <a:solidFill>
                <a:schemeClr val="dk2"/>
              </a:solidFill>
            </a:endParaRPr>
          </a:p>
        </p:txBody>
      </p:sp>
      <p:sp>
        <p:nvSpPr>
          <p:cNvPr id="681" name="Google Shape;681;p74"/>
          <p:cNvSpPr/>
          <p:nvPr/>
        </p:nvSpPr>
        <p:spPr>
          <a:xfrm>
            <a:off x="5099600" y="2291750"/>
            <a:ext cx="1050600" cy="39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Test Data</a:t>
            </a:r>
            <a:endParaRPr/>
          </a:p>
        </p:txBody>
      </p:sp>
      <p:sp>
        <p:nvSpPr>
          <p:cNvPr id="682" name="Google Shape;682;p74"/>
          <p:cNvSpPr/>
          <p:nvPr/>
        </p:nvSpPr>
        <p:spPr>
          <a:xfrm>
            <a:off x="5099600" y="1190800"/>
            <a:ext cx="1050600" cy="39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Train Data</a:t>
            </a:r>
            <a:endParaRPr/>
          </a:p>
        </p:txBody>
      </p:sp>
      <p:cxnSp>
        <p:nvCxnSpPr>
          <p:cNvPr id="683" name="Google Shape;683;p74"/>
          <p:cNvCxnSpPr>
            <a:stCxn id="679" idx="3"/>
            <a:endCxn id="681" idx="1"/>
          </p:cNvCxnSpPr>
          <p:nvPr/>
        </p:nvCxnSpPr>
        <p:spPr>
          <a:xfrm>
            <a:off x="4543950" y="1897225"/>
            <a:ext cx="555600" cy="594300"/>
          </a:xfrm>
          <a:prstGeom prst="straightConnector1">
            <a:avLst/>
          </a:prstGeom>
          <a:noFill/>
          <a:ln cap="flat" cmpd="sng" w="9525">
            <a:solidFill>
              <a:schemeClr val="dk2"/>
            </a:solidFill>
            <a:prstDash val="solid"/>
            <a:round/>
            <a:headEnd len="med" w="med" type="none"/>
            <a:tailEnd len="med" w="med" type="triangle"/>
          </a:ln>
        </p:spPr>
      </p:cxnSp>
      <p:cxnSp>
        <p:nvCxnSpPr>
          <p:cNvPr id="684" name="Google Shape;684;p74"/>
          <p:cNvCxnSpPr>
            <a:stCxn id="679" idx="3"/>
            <a:endCxn id="682" idx="1"/>
          </p:cNvCxnSpPr>
          <p:nvPr/>
        </p:nvCxnSpPr>
        <p:spPr>
          <a:xfrm flipH="1" rot="10800000">
            <a:off x="4543950" y="1390525"/>
            <a:ext cx="555600" cy="506700"/>
          </a:xfrm>
          <a:prstGeom prst="straightConnector1">
            <a:avLst/>
          </a:prstGeom>
          <a:noFill/>
          <a:ln cap="flat" cmpd="sng" w="9525">
            <a:solidFill>
              <a:schemeClr val="dk2"/>
            </a:solidFill>
            <a:prstDash val="solid"/>
            <a:round/>
            <a:headEnd len="med" w="med" type="none"/>
            <a:tailEnd len="med" w="med" type="triangle"/>
          </a:ln>
        </p:spPr>
      </p:cxnSp>
      <p:sp>
        <p:nvSpPr>
          <p:cNvPr id="685" name="Google Shape;685;p74"/>
          <p:cNvSpPr txBox="1"/>
          <p:nvPr/>
        </p:nvSpPr>
        <p:spPr>
          <a:xfrm>
            <a:off x="5099600" y="869700"/>
            <a:ext cx="1128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85% of data</a:t>
            </a:r>
            <a:endParaRPr sz="1100">
              <a:solidFill>
                <a:schemeClr val="dk2"/>
              </a:solidFill>
            </a:endParaRPr>
          </a:p>
        </p:txBody>
      </p:sp>
      <p:sp>
        <p:nvSpPr>
          <p:cNvPr id="686" name="Google Shape;686;p74"/>
          <p:cNvSpPr txBox="1"/>
          <p:nvPr/>
        </p:nvSpPr>
        <p:spPr>
          <a:xfrm>
            <a:off x="5099600" y="1958738"/>
            <a:ext cx="1128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15% of data</a:t>
            </a:r>
            <a:endParaRPr sz="1100">
              <a:solidFill>
                <a:schemeClr val="dk2"/>
              </a:solidFill>
            </a:endParaRPr>
          </a:p>
        </p:txBody>
      </p:sp>
      <p:sp>
        <p:nvSpPr>
          <p:cNvPr id="687" name="Google Shape;687;p74"/>
          <p:cNvSpPr/>
          <p:nvPr/>
        </p:nvSpPr>
        <p:spPr>
          <a:xfrm>
            <a:off x="6969575" y="1697575"/>
            <a:ext cx="1603800" cy="39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Augmented Data</a:t>
            </a:r>
            <a:endParaRPr/>
          </a:p>
        </p:txBody>
      </p:sp>
      <p:cxnSp>
        <p:nvCxnSpPr>
          <p:cNvPr id="688" name="Google Shape;688;p74"/>
          <p:cNvCxnSpPr>
            <a:endCxn id="687" idx="1"/>
          </p:cNvCxnSpPr>
          <p:nvPr/>
        </p:nvCxnSpPr>
        <p:spPr>
          <a:xfrm>
            <a:off x="6150275" y="1390525"/>
            <a:ext cx="819300" cy="506700"/>
          </a:xfrm>
          <a:prstGeom prst="straightConnector1">
            <a:avLst/>
          </a:prstGeom>
          <a:noFill/>
          <a:ln cap="flat" cmpd="sng" w="9525">
            <a:solidFill>
              <a:schemeClr val="dk2"/>
            </a:solidFill>
            <a:prstDash val="solid"/>
            <a:round/>
            <a:headEnd len="med" w="med" type="none"/>
            <a:tailEnd len="med" w="med" type="triangle"/>
          </a:ln>
        </p:spPr>
      </p:cxnSp>
      <p:sp>
        <p:nvSpPr>
          <p:cNvPr id="689" name="Google Shape;689;p74"/>
          <p:cNvSpPr txBox="1"/>
          <p:nvPr/>
        </p:nvSpPr>
        <p:spPr>
          <a:xfrm>
            <a:off x="6459550" y="1130800"/>
            <a:ext cx="1956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1:4 ratio : rotations, clipping, flips and noise</a:t>
            </a:r>
            <a:endParaRPr sz="1100">
              <a:solidFill>
                <a:schemeClr val="dk2"/>
              </a:solidFill>
            </a:endParaRPr>
          </a:p>
        </p:txBody>
      </p:sp>
      <p:cxnSp>
        <p:nvCxnSpPr>
          <p:cNvPr id="690" name="Google Shape;690;p74"/>
          <p:cNvCxnSpPr>
            <a:stCxn id="687" idx="2"/>
            <a:endCxn id="691" idx="0"/>
          </p:cNvCxnSpPr>
          <p:nvPr/>
        </p:nvCxnSpPr>
        <p:spPr>
          <a:xfrm>
            <a:off x="7771475" y="2096875"/>
            <a:ext cx="0" cy="1677300"/>
          </a:xfrm>
          <a:prstGeom prst="straightConnector1">
            <a:avLst/>
          </a:prstGeom>
          <a:noFill/>
          <a:ln cap="flat" cmpd="sng" w="9525">
            <a:solidFill>
              <a:schemeClr val="dk2"/>
            </a:solidFill>
            <a:prstDash val="solid"/>
            <a:round/>
            <a:headEnd len="med" w="med" type="none"/>
            <a:tailEnd len="med" w="med" type="triangle"/>
          </a:ln>
        </p:spPr>
      </p:cxnSp>
      <p:sp>
        <p:nvSpPr>
          <p:cNvPr id="692" name="Google Shape;692;p74"/>
          <p:cNvSpPr txBox="1"/>
          <p:nvPr/>
        </p:nvSpPr>
        <p:spPr>
          <a:xfrm>
            <a:off x="338275" y="931975"/>
            <a:ext cx="26274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Pre-Processing Steps</a:t>
            </a:r>
            <a:endParaRPr sz="1800">
              <a:solidFill>
                <a:schemeClr val="lt1"/>
              </a:solidFill>
            </a:endParaRPr>
          </a:p>
        </p:txBody>
      </p:sp>
      <p:sp>
        <p:nvSpPr>
          <p:cNvPr id="693" name="Google Shape;693;p74"/>
          <p:cNvSpPr txBox="1"/>
          <p:nvPr/>
        </p:nvSpPr>
        <p:spPr>
          <a:xfrm>
            <a:off x="338275" y="3062000"/>
            <a:ext cx="26274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ResNet Model</a:t>
            </a:r>
            <a:endParaRPr sz="1800">
              <a:solidFill>
                <a:schemeClr val="lt1"/>
              </a:solidFill>
            </a:endParaRPr>
          </a:p>
        </p:txBody>
      </p:sp>
      <p:sp>
        <p:nvSpPr>
          <p:cNvPr id="691" name="Google Shape;691;p74"/>
          <p:cNvSpPr/>
          <p:nvPr/>
        </p:nvSpPr>
        <p:spPr>
          <a:xfrm>
            <a:off x="6969575" y="3774200"/>
            <a:ext cx="1603800" cy="50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K-Fold Cross Validation</a:t>
            </a:r>
            <a:endParaRPr/>
          </a:p>
        </p:txBody>
      </p:sp>
      <p:sp>
        <p:nvSpPr>
          <p:cNvPr id="694" name="Google Shape;694;p74"/>
          <p:cNvSpPr txBox="1"/>
          <p:nvPr/>
        </p:nvSpPr>
        <p:spPr>
          <a:xfrm>
            <a:off x="7816050" y="3314875"/>
            <a:ext cx="1128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k = 5</a:t>
            </a:r>
            <a:endParaRPr sz="1100">
              <a:solidFill>
                <a:schemeClr val="dk2"/>
              </a:solidFill>
            </a:endParaRPr>
          </a:p>
        </p:txBody>
      </p:sp>
      <p:sp>
        <p:nvSpPr>
          <p:cNvPr id="695" name="Google Shape;695;p74"/>
          <p:cNvSpPr/>
          <p:nvPr/>
        </p:nvSpPr>
        <p:spPr>
          <a:xfrm>
            <a:off x="4335550" y="3774200"/>
            <a:ext cx="1128900" cy="50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ResNet18</a:t>
            </a:r>
            <a:endParaRPr/>
          </a:p>
        </p:txBody>
      </p:sp>
      <p:sp>
        <p:nvSpPr>
          <p:cNvPr id="696" name="Google Shape;696;p74"/>
          <p:cNvSpPr/>
          <p:nvPr/>
        </p:nvSpPr>
        <p:spPr>
          <a:xfrm>
            <a:off x="1953850" y="3774200"/>
            <a:ext cx="1695000" cy="50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Fish Classification</a:t>
            </a:r>
            <a:endParaRPr/>
          </a:p>
        </p:txBody>
      </p:sp>
      <p:cxnSp>
        <p:nvCxnSpPr>
          <p:cNvPr id="697" name="Google Shape;697;p74"/>
          <p:cNvCxnSpPr>
            <a:stCxn id="691" idx="1"/>
            <a:endCxn id="695" idx="3"/>
          </p:cNvCxnSpPr>
          <p:nvPr/>
        </p:nvCxnSpPr>
        <p:spPr>
          <a:xfrm rot="10800000">
            <a:off x="5464475" y="4027550"/>
            <a:ext cx="1505100" cy="0"/>
          </a:xfrm>
          <a:prstGeom prst="straightConnector1">
            <a:avLst/>
          </a:prstGeom>
          <a:noFill/>
          <a:ln cap="flat" cmpd="sng" w="9525">
            <a:solidFill>
              <a:schemeClr val="dk2"/>
            </a:solidFill>
            <a:prstDash val="solid"/>
            <a:round/>
            <a:headEnd len="med" w="med" type="none"/>
            <a:tailEnd len="med" w="med" type="triangle"/>
          </a:ln>
        </p:spPr>
      </p:cxnSp>
      <p:sp>
        <p:nvSpPr>
          <p:cNvPr id="698" name="Google Shape;698;p74"/>
          <p:cNvSpPr txBox="1"/>
          <p:nvPr/>
        </p:nvSpPr>
        <p:spPr>
          <a:xfrm>
            <a:off x="5507950" y="3314875"/>
            <a:ext cx="1505100" cy="8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15 Epochs</a:t>
            </a:r>
            <a:endParaRPr sz="1100">
              <a:solidFill>
                <a:schemeClr val="dk2"/>
              </a:solidFill>
            </a:endParaRPr>
          </a:p>
          <a:p>
            <a:pPr indent="0" lvl="0" marL="0" rtl="0" algn="l">
              <a:spcBef>
                <a:spcPts val="0"/>
              </a:spcBef>
              <a:spcAft>
                <a:spcPts val="0"/>
              </a:spcAft>
              <a:buNone/>
            </a:pPr>
            <a:r>
              <a:rPr lang="en" sz="1100">
                <a:solidFill>
                  <a:schemeClr val="dk2"/>
                </a:solidFill>
              </a:rPr>
              <a:t>0.00025 Lr</a:t>
            </a:r>
            <a:endParaRPr sz="1100">
              <a:solidFill>
                <a:schemeClr val="dk2"/>
              </a:solidFill>
            </a:endParaRPr>
          </a:p>
          <a:p>
            <a:pPr indent="0" lvl="0" marL="0" rtl="0" algn="l">
              <a:spcBef>
                <a:spcPts val="0"/>
              </a:spcBef>
              <a:spcAft>
                <a:spcPts val="0"/>
              </a:spcAft>
              <a:buNone/>
            </a:pPr>
            <a:r>
              <a:rPr lang="en" sz="1100">
                <a:solidFill>
                  <a:schemeClr val="dk2"/>
                </a:solidFill>
              </a:rPr>
              <a:t>L2_lambda = 0.001</a:t>
            </a:r>
            <a:endParaRPr sz="1100">
              <a:solidFill>
                <a:schemeClr val="dk2"/>
              </a:solidFill>
            </a:endParaRPr>
          </a:p>
        </p:txBody>
      </p:sp>
      <p:sp>
        <p:nvSpPr>
          <p:cNvPr id="699" name="Google Shape;699;p74"/>
          <p:cNvSpPr txBox="1"/>
          <p:nvPr/>
        </p:nvSpPr>
        <p:spPr>
          <a:xfrm>
            <a:off x="4139475" y="4280750"/>
            <a:ext cx="1838400" cy="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(pyTorch, pre-trained</a:t>
            </a:r>
            <a:endParaRPr sz="1200">
              <a:solidFill>
                <a:schemeClr val="dk2"/>
              </a:solidFill>
            </a:endParaRPr>
          </a:p>
          <a:p>
            <a:pPr indent="0" lvl="0" marL="0" rtl="0" algn="l">
              <a:spcBef>
                <a:spcPts val="0"/>
              </a:spcBef>
              <a:spcAft>
                <a:spcPts val="0"/>
              </a:spcAft>
              <a:buNone/>
            </a:pPr>
            <a:r>
              <a:rPr lang="en" sz="1200">
                <a:solidFill>
                  <a:schemeClr val="dk2"/>
                </a:solidFill>
              </a:rPr>
              <a:t>for faster training.)</a:t>
            </a:r>
            <a:endParaRPr sz="1200">
              <a:solidFill>
                <a:schemeClr val="dk2"/>
              </a:solidFill>
            </a:endParaRPr>
          </a:p>
        </p:txBody>
      </p:sp>
      <p:cxnSp>
        <p:nvCxnSpPr>
          <p:cNvPr id="700" name="Google Shape;700;p74"/>
          <p:cNvCxnSpPr>
            <a:stCxn id="681" idx="2"/>
            <a:endCxn id="695" idx="0"/>
          </p:cNvCxnSpPr>
          <p:nvPr/>
        </p:nvCxnSpPr>
        <p:spPr>
          <a:xfrm flipH="1">
            <a:off x="4900100" y="2691050"/>
            <a:ext cx="724800" cy="1083300"/>
          </a:xfrm>
          <a:prstGeom prst="straightConnector1">
            <a:avLst/>
          </a:prstGeom>
          <a:noFill/>
          <a:ln cap="flat" cmpd="sng" w="9525">
            <a:solidFill>
              <a:schemeClr val="dk2"/>
            </a:solidFill>
            <a:prstDash val="solid"/>
            <a:round/>
            <a:headEnd len="med" w="med" type="none"/>
            <a:tailEnd len="med" w="med" type="triangle"/>
          </a:ln>
        </p:spPr>
      </p:cxnSp>
      <p:cxnSp>
        <p:nvCxnSpPr>
          <p:cNvPr id="701" name="Google Shape;701;p74"/>
          <p:cNvCxnSpPr>
            <a:stCxn id="695" idx="1"/>
            <a:endCxn id="696" idx="3"/>
          </p:cNvCxnSpPr>
          <p:nvPr/>
        </p:nvCxnSpPr>
        <p:spPr>
          <a:xfrm rot="10800000">
            <a:off x="3648850" y="4027550"/>
            <a:ext cx="686700" cy="0"/>
          </a:xfrm>
          <a:prstGeom prst="straightConnector1">
            <a:avLst/>
          </a:prstGeom>
          <a:noFill/>
          <a:ln cap="flat" cmpd="sng" w="9525">
            <a:solidFill>
              <a:schemeClr val="dk2"/>
            </a:solidFill>
            <a:prstDash val="solid"/>
            <a:round/>
            <a:headEnd len="med" w="med" type="none"/>
            <a:tailEnd len="med" w="med" type="triangle"/>
          </a:ln>
        </p:spPr>
      </p:cxnSp>
      <p:pic>
        <p:nvPicPr>
          <p:cNvPr id="702" name="Google Shape;702;p74"/>
          <p:cNvPicPr preferRelativeResize="0"/>
          <p:nvPr/>
        </p:nvPicPr>
        <p:blipFill rotWithShape="1">
          <a:blip r:embed="rId3">
            <a:alphaModFix/>
          </a:blip>
          <a:srcRect b="49205" l="0" r="51839" t="0"/>
          <a:stretch/>
        </p:blipFill>
        <p:spPr>
          <a:xfrm>
            <a:off x="453300" y="3437485"/>
            <a:ext cx="1359300" cy="1448563"/>
          </a:xfrm>
          <a:prstGeom prst="rect">
            <a:avLst/>
          </a:prstGeom>
          <a:noFill/>
          <a:ln>
            <a:noFill/>
          </a:ln>
        </p:spPr>
      </p:pic>
      <p:pic>
        <p:nvPicPr>
          <p:cNvPr id="703" name="Google Shape;703;p74" title="snakehead1.jpg"/>
          <p:cNvPicPr preferRelativeResize="0"/>
          <p:nvPr/>
        </p:nvPicPr>
        <p:blipFill>
          <a:blip r:embed="rId4">
            <a:alphaModFix/>
          </a:blip>
          <a:stretch>
            <a:fillRect/>
          </a:stretch>
        </p:blipFill>
        <p:spPr>
          <a:xfrm>
            <a:off x="373487" y="2165137"/>
            <a:ext cx="978774" cy="652516"/>
          </a:xfrm>
          <a:prstGeom prst="rect">
            <a:avLst/>
          </a:prstGeom>
          <a:noFill/>
          <a:ln>
            <a:noFill/>
          </a:ln>
        </p:spPr>
      </p:pic>
      <p:pic>
        <p:nvPicPr>
          <p:cNvPr id="704" name="Google Shape;704;p74" title="snakehead1_mask.jpg"/>
          <p:cNvPicPr preferRelativeResize="0"/>
          <p:nvPr/>
        </p:nvPicPr>
        <p:blipFill>
          <a:blip r:embed="rId5">
            <a:alphaModFix/>
          </a:blip>
          <a:stretch>
            <a:fillRect/>
          </a:stretch>
        </p:blipFill>
        <p:spPr>
          <a:xfrm>
            <a:off x="3081976" y="2214420"/>
            <a:ext cx="1228950" cy="506700"/>
          </a:xfrm>
          <a:prstGeom prst="rect">
            <a:avLst/>
          </a:prstGeom>
          <a:noFill/>
          <a:ln>
            <a:noFill/>
          </a:ln>
        </p:spPr>
      </p:pic>
      <p:sp>
        <p:nvSpPr>
          <p:cNvPr id="705" name="Google Shape;705;p74"/>
          <p:cNvSpPr txBox="1"/>
          <p:nvPr/>
        </p:nvSpPr>
        <p:spPr>
          <a:xfrm>
            <a:off x="3317613" y="3220988"/>
            <a:ext cx="1838400" cy="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Test Data </a:t>
            </a:r>
            <a:endParaRPr sz="1200">
              <a:solidFill>
                <a:schemeClr val="dk2"/>
              </a:solidFill>
            </a:endParaRPr>
          </a:p>
        </p:txBody>
      </p:sp>
      <p:sp>
        <p:nvSpPr>
          <p:cNvPr id="706" name="Google Shape;706;p74"/>
          <p:cNvSpPr txBox="1"/>
          <p:nvPr>
            <p:ph idx="4294967295" type="title"/>
          </p:nvPr>
        </p:nvSpPr>
        <p:spPr>
          <a:xfrm>
            <a:off x="228600" y="193825"/>
            <a:ext cx="4406400" cy="5622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a:t>The Pipeline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5"/>
          <p:cNvSpPr txBox="1"/>
          <p:nvPr>
            <p:ph type="title"/>
          </p:nvPr>
        </p:nvSpPr>
        <p:spPr>
          <a:xfrm>
            <a:off x="211675" y="30930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Title</a:t>
            </a:r>
            <a:endParaRPr/>
          </a:p>
        </p:txBody>
      </p:sp>
      <p:sp>
        <p:nvSpPr>
          <p:cNvPr id="712" name="Google Shape;712;p75"/>
          <p:cNvSpPr txBox="1"/>
          <p:nvPr>
            <p:ph idx="6" type="title"/>
          </p:nvPr>
        </p:nvSpPr>
        <p:spPr>
          <a:xfrm>
            <a:off x="2420625" y="30930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Title</a:t>
            </a:r>
            <a:endParaRPr/>
          </a:p>
        </p:txBody>
      </p:sp>
      <p:pic>
        <p:nvPicPr>
          <p:cNvPr descr="Person in black outside in the city." id="713" name="Google Shape;713;p75"/>
          <p:cNvPicPr preferRelativeResize="0"/>
          <p:nvPr>
            <p:ph idx="3" type="pic"/>
          </p:nvPr>
        </p:nvPicPr>
        <p:blipFill rotWithShape="1">
          <a:blip r:embed="rId3">
            <a:alphaModFix/>
          </a:blip>
          <a:srcRect b="33417" l="43113" r="14714" t="9469"/>
          <a:stretch/>
        </p:blipFill>
        <p:spPr>
          <a:xfrm flipH="1">
            <a:off x="2428286" y="1218789"/>
            <a:ext cx="2086200" cy="1883100"/>
          </a:xfrm>
          <a:prstGeom prst="corner">
            <a:avLst>
              <a:gd fmla="val 50000" name="adj1"/>
              <a:gd fmla="val 50000" name="adj2"/>
            </a:avLst>
          </a:prstGeom>
        </p:spPr>
      </p:pic>
      <p:pic>
        <p:nvPicPr>
          <p:cNvPr descr="Person standing outside." id="714" name="Google Shape;714;p75"/>
          <p:cNvPicPr preferRelativeResize="0"/>
          <p:nvPr>
            <p:ph idx="5" type="pic"/>
          </p:nvPr>
        </p:nvPicPr>
        <p:blipFill rotWithShape="1">
          <a:blip r:embed="rId4">
            <a:alphaModFix/>
          </a:blip>
          <a:srcRect b="18391" l="14736" r="33844" t="11970"/>
          <a:stretch/>
        </p:blipFill>
        <p:spPr>
          <a:xfrm flipH="1">
            <a:off x="6830850" y="1218789"/>
            <a:ext cx="2086200" cy="1883100"/>
          </a:xfrm>
          <a:prstGeom prst="corner">
            <a:avLst>
              <a:gd fmla="val 50000" name="adj1"/>
              <a:gd fmla="val 50000" name="adj2"/>
            </a:avLst>
          </a:prstGeom>
        </p:spPr>
      </p:pic>
      <p:sp>
        <p:nvSpPr>
          <p:cNvPr id="715" name="Google Shape;715;p75"/>
          <p:cNvSpPr txBox="1"/>
          <p:nvPr>
            <p:ph idx="7" type="title"/>
          </p:nvPr>
        </p:nvSpPr>
        <p:spPr>
          <a:xfrm>
            <a:off x="4629575" y="30930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Title</a:t>
            </a:r>
            <a:endParaRPr/>
          </a:p>
        </p:txBody>
      </p:sp>
      <p:sp>
        <p:nvSpPr>
          <p:cNvPr id="716" name="Google Shape;716;p75"/>
          <p:cNvSpPr txBox="1"/>
          <p:nvPr>
            <p:ph idx="8" type="title"/>
          </p:nvPr>
        </p:nvSpPr>
        <p:spPr>
          <a:xfrm>
            <a:off x="6823200" y="30930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Title</a:t>
            </a:r>
            <a:endParaRPr/>
          </a:p>
        </p:txBody>
      </p:sp>
      <p:sp>
        <p:nvSpPr>
          <p:cNvPr id="717" name="Google Shape;717;p75"/>
          <p:cNvSpPr txBox="1"/>
          <p:nvPr>
            <p:ph idx="1" type="subTitle"/>
          </p:nvPr>
        </p:nvSpPr>
        <p:spPr>
          <a:xfrm>
            <a:off x="230900" y="3518675"/>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Full Name</a:t>
            </a:r>
            <a:endParaRPr/>
          </a:p>
        </p:txBody>
      </p:sp>
      <p:sp>
        <p:nvSpPr>
          <p:cNvPr id="718" name="Google Shape;718;p75"/>
          <p:cNvSpPr txBox="1"/>
          <p:nvPr>
            <p:ph idx="9" type="subTitle"/>
          </p:nvPr>
        </p:nvSpPr>
        <p:spPr>
          <a:xfrm>
            <a:off x="2428275" y="3518675"/>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Full Name</a:t>
            </a:r>
            <a:endParaRPr/>
          </a:p>
        </p:txBody>
      </p:sp>
      <p:sp>
        <p:nvSpPr>
          <p:cNvPr id="719" name="Google Shape;719;p75"/>
          <p:cNvSpPr txBox="1"/>
          <p:nvPr>
            <p:ph idx="13" type="subTitle"/>
          </p:nvPr>
        </p:nvSpPr>
        <p:spPr>
          <a:xfrm>
            <a:off x="4625650" y="3518675"/>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Full Name</a:t>
            </a:r>
            <a:endParaRPr/>
          </a:p>
        </p:txBody>
      </p:sp>
      <p:sp>
        <p:nvSpPr>
          <p:cNvPr id="720" name="Google Shape;720;p75"/>
          <p:cNvSpPr txBox="1"/>
          <p:nvPr>
            <p:ph idx="14" type="subTitle"/>
          </p:nvPr>
        </p:nvSpPr>
        <p:spPr>
          <a:xfrm>
            <a:off x="6823025" y="3518675"/>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Full Name</a:t>
            </a:r>
            <a:endParaRPr/>
          </a:p>
        </p:txBody>
      </p:sp>
      <p:sp>
        <p:nvSpPr>
          <p:cNvPr id="721" name="Google Shape;721;p75"/>
          <p:cNvSpPr txBox="1"/>
          <p:nvPr>
            <p:ph idx="15" type="body"/>
          </p:nvPr>
        </p:nvSpPr>
        <p:spPr>
          <a:xfrm>
            <a:off x="219325" y="3935075"/>
            <a:ext cx="2086200" cy="9849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Medium"/>
                <a:ea typeface="Space Grotesk Medium"/>
                <a:cs typeface="Space Grotesk Medium"/>
                <a:sym typeface="Space Grotesk Medium"/>
              </a:rPr>
              <a:t>Lorem ipsum dolor sit amet, consectetur adipiscing. Ut accumsan ultricies diam, in rutrum arcu interdum quis. Sed tincidunt tellus eget sapien ornare rutrum.</a:t>
            </a:r>
            <a:endParaRPr>
              <a:latin typeface="Space Grotesk Medium"/>
              <a:ea typeface="Space Grotesk Medium"/>
              <a:cs typeface="Space Grotesk Medium"/>
              <a:sym typeface="Space Grotesk Medium"/>
            </a:endParaRPr>
          </a:p>
        </p:txBody>
      </p:sp>
      <p:sp>
        <p:nvSpPr>
          <p:cNvPr id="722" name="Google Shape;722;p75"/>
          <p:cNvSpPr txBox="1"/>
          <p:nvPr>
            <p:ph idx="16" type="body"/>
          </p:nvPr>
        </p:nvSpPr>
        <p:spPr>
          <a:xfrm>
            <a:off x="2428275" y="3935075"/>
            <a:ext cx="2086200" cy="9849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Medium"/>
                <a:ea typeface="Space Grotesk Medium"/>
                <a:cs typeface="Space Grotesk Medium"/>
                <a:sym typeface="Space Grotesk Medium"/>
              </a:rPr>
              <a:t>Lorem ipsum dolor sit amet, consectetur adipiscing. Ut accumsan ultricies diam, in rutrum arcu interdum quis. Sed tincidunt tellus eget sapien ornare rutrum.</a:t>
            </a:r>
            <a:endParaRPr>
              <a:latin typeface="Space Grotesk Medium"/>
              <a:ea typeface="Space Grotesk Medium"/>
              <a:cs typeface="Space Grotesk Medium"/>
              <a:sym typeface="Space Grotesk Medium"/>
            </a:endParaRPr>
          </a:p>
        </p:txBody>
      </p:sp>
      <p:sp>
        <p:nvSpPr>
          <p:cNvPr id="723" name="Google Shape;723;p75"/>
          <p:cNvSpPr txBox="1"/>
          <p:nvPr>
            <p:ph idx="17" type="body"/>
          </p:nvPr>
        </p:nvSpPr>
        <p:spPr>
          <a:xfrm>
            <a:off x="4637225" y="3935075"/>
            <a:ext cx="2086200" cy="9849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Medium"/>
                <a:ea typeface="Space Grotesk Medium"/>
                <a:cs typeface="Space Grotesk Medium"/>
                <a:sym typeface="Space Grotesk Medium"/>
              </a:rPr>
              <a:t>Lorem ipsum dolor sit amet, consectetur adipiscing. Ut accumsan ultricies diam, in rutrum arcu interdum quis. Sed tincidunt tellus eget sapien ornare rutrum.</a:t>
            </a:r>
            <a:endParaRPr>
              <a:latin typeface="Space Grotesk Medium"/>
              <a:ea typeface="Space Grotesk Medium"/>
              <a:cs typeface="Space Grotesk Medium"/>
              <a:sym typeface="Space Grotesk Medium"/>
            </a:endParaRPr>
          </a:p>
        </p:txBody>
      </p:sp>
      <p:sp>
        <p:nvSpPr>
          <p:cNvPr id="724" name="Google Shape;724;p75"/>
          <p:cNvSpPr txBox="1"/>
          <p:nvPr>
            <p:ph idx="18" type="body"/>
          </p:nvPr>
        </p:nvSpPr>
        <p:spPr>
          <a:xfrm>
            <a:off x="6846175" y="3935075"/>
            <a:ext cx="2086200" cy="9849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Medium"/>
                <a:ea typeface="Space Grotesk Medium"/>
                <a:cs typeface="Space Grotesk Medium"/>
                <a:sym typeface="Space Grotesk Medium"/>
              </a:rPr>
              <a:t>Lorem ipsum dolor sit amet, consectetur adipiscing. Ut accumsan ultricies diam, in rutrum arcu interdum quis. Sed tincidunt tellus eget sapien ornare rutrum.</a:t>
            </a:r>
            <a:endParaRPr>
              <a:latin typeface="Space Grotesk Medium"/>
              <a:ea typeface="Space Grotesk Medium"/>
              <a:cs typeface="Space Grotesk Medium"/>
              <a:sym typeface="Space Grotesk Medium"/>
            </a:endParaRPr>
          </a:p>
        </p:txBody>
      </p:sp>
      <p:sp>
        <p:nvSpPr>
          <p:cNvPr id="725" name="Google Shape;725;p75"/>
          <p:cNvSpPr txBox="1"/>
          <p:nvPr>
            <p:ph idx="19" type="title"/>
          </p:nvPr>
        </p:nvSpPr>
        <p:spPr>
          <a:xfrm>
            <a:off x="230900" y="454775"/>
            <a:ext cx="57129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Segmentation of Data</a:t>
            </a:r>
            <a:endParaRPr/>
          </a:p>
        </p:txBody>
      </p:sp>
      <p:pic>
        <p:nvPicPr>
          <p:cNvPr descr="Person in a cream colored shirt.&#10;" id="726" name="Google Shape;726;p75"/>
          <p:cNvPicPr preferRelativeResize="0"/>
          <p:nvPr>
            <p:ph idx="5" type="pic"/>
          </p:nvPr>
        </p:nvPicPr>
        <p:blipFill rotWithShape="1">
          <a:blip r:embed="rId5">
            <a:alphaModFix/>
          </a:blip>
          <a:srcRect b="0" l="2268" r="23838" t="0"/>
          <a:stretch/>
        </p:blipFill>
        <p:spPr>
          <a:xfrm flipH="1">
            <a:off x="4633388" y="1218789"/>
            <a:ext cx="2086200" cy="1883100"/>
          </a:xfrm>
          <a:prstGeom prst="corner">
            <a:avLst>
              <a:gd fmla="val 50000" name="adj1"/>
              <a:gd fmla="val 50000" name="adj2"/>
            </a:avLst>
          </a:prstGeom>
        </p:spPr>
      </p:pic>
      <p:pic>
        <p:nvPicPr>
          <p:cNvPr descr="Person in grey sweater." id="727" name="Google Shape;727;p75"/>
          <p:cNvPicPr preferRelativeResize="0"/>
          <p:nvPr>
            <p:ph idx="5" type="pic"/>
          </p:nvPr>
        </p:nvPicPr>
        <p:blipFill rotWithShape="1">
          <a:blip r:embed="rId6">
            <a:alphaModFix/>
          </a:blip>
          <a:srcRect b="0" l="10359" r="15746" t="0"/>
          <a:stretch/>
        </p:blipFill>
        <p:spPr>
          <a:xfrm flipH="1">
            <a:off x="226963" y="1218789"/>
            <a:ext cx="2086200" cy="1883100"/>
          </a:xfrm>
          <a:prstGeom prst="corner">
            <a:avLst>
              <a:gd fmla="val 50000" name="adj1"/>
              <a:gd fmla="val 50000" name="adj2"/>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76"/>
          <p:cNvSpPr txBox="1"/>
          <p:nvPr>
            <p:ph idx="5" type="title"/>
          </p:nvPr>
        </p:nvSpPr>
        <p:spPr>
          <a:xfrm>
            <a:off x="3320850" y="2431250"/>
            <a:ext cx="2502300" cy="73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rPr lang="en"/>
              <a:t>Changed to cross-entropy loss function</a:t>
            </a:r>
            <a:endParaRPr/>
          </a:p>
        </p:txBody>
      </p:sp>
      <p:sp>
        <p:nvSpPr>
          <p:cNvPr id="733" name="Google Shape;733;p76"/>
          <p:cNvSpPr txBox="1"/>
          <p:nvPr>
            <p:ph idx="1" type="body"/>
          </p:nvPr>
        </p:nvSpPr>
        <p:spPr>
          <a:xfrm>
            <a:off x="356300" y="4579600"/>
            <a:ext cx="2456400" cy="848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accent1"/>
              </a:buClr>
              <a:buSzPts val="1100"/>
              <a:buNone/>
            </a:pPr>
            <a:r>
              <a:rPr b="1" lang="en" sz="1000"/>
              <a:t>⬤ </a:t>
            </a:r>
            <a:r>
              <a:rPr b="1" lang="en" sz="1000"/>
              <a:t>224x224x3 image input -&gt; 7x7 Conv -&gt; 4 Groups of Residual Blocks -&gt; Average Pooling -&gt; Connected Layer</a:t>
            </a:r>
            <a:endParaRPr b="1" sz="1000"/>
          </a:p>
          <a:p>
            <a:pPr indent="0" lvl="0" marL="0" rtl="0" algn="l">
              <a:lnSpc>
                <a:spcPct val="115000"/>
              </a:lnSpc>
              <a:spcBef>
                <a:spcPts val="0"/>
              </a:spcBef>
              <a:spcAft>
                <a:spcPts val="0"/>
              </a:spcAft>
              <a:buClr>
                <a:schemeClr val="accent1"/>
              </a:buClr>
              <a:buSzPts val="1100"/>
              <a:buNone/>
            </a:pPr>
            <a:r>
              <a:rPr b="1" lang="en" sz="1000"/>
              <a:t>⬤ Total of 18 layers with each Residual Block containing two convolutional layers</a:t>
            </a:r>
            <a:endParaRPr b="1" sz="1000"/>
          </a:p>
          <a:p>
            <a:pPr indent="0" lvl="0" marL="0" rtl="0" algn="l">
              <a:lnSpc>
                <a:spcPct val="115000"/>
              </a:lnSpc>
              <a:spcBef>
                <a:spcPts val="0"/>
              </a:spcBef>
              <a:spcAft>
                <a:spcPts val="0"/>
              </a:spcAft>
              <a:buClr>
                <a:schemeClr val="accent1"/>
              </a:buClr>
              <a:buSzPts val="1100"/>
              <a:buNone/>
            </a:pPr>
            <a:r>
              <a:t/>
            </a:r>
            <a:endParaRPr b="1" sz="1000"/>
          </a:p>
          <a:p>
            <a:pPr indent="0" lvl="0" marL="0" rtl="0" algn="l">
              <a:lnSpc>
                <a:spcPct val="115000"/>
              </a:lnSpc>
              <a:spcBef>
                <a:spcPts val="0"/>
              </a:spcBef>
              <a:spcAft>
                <a:spcPts val="0"/>
              </a:spcAft>
              <a:buClr>
                <a:schemeClr val="accent1"/>
              </a:buClr>
              <a:buSzPts val="1100"/>
              <a:buNone/>
            </a:pPr>
            <a:r>
              <a:t/>
            </a:r>
            <a:endParaRPr b="1" sz="1000"/>
          </a:p>
        </p:txBody>
      </p:sp>
      <p:sp>
        <p:nvSpPr>
          <p:cNvPr id="734" name="Google Shape;734;p76"/>
          <p:cNvSpPr txBox="1"/>
          <p:nvPr>
            <p:ph type="title"/>
          </p:nvPr>
        </p:nvSpPr>
        <p:spPr>
          <a:xfrm>
            <a:off x="230900" y="457200"/>
            <a:ext cx="29748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Fish Classifier</a:t>
            </a:r>
            <a:endParaRPr/>
          </a:p>
        </p:txBody>
      </p:sp>
      <p:sp>
        <p:nvSpPr>
          <p:cNvPr id="735" name="Google Shape;735;p76"/>
          <p:cNvSpPr txBox="1"/>
          <p:nvPr>
            <p:ph idx="4" type="title"/>
          </p:nvPr>
        </p:nvSpPr>
        <p:spPr>
          <a:xfrm>
            <a:off x="333350" y="2431250"/>
            <a:ext cx="2502300" cy="73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Used existing architecture (ResNet18 from pytorch) and modified for our use case</a:t>
            </a:r>
            <a:endParaRPr sz="1500"/>
          </a:p>
        </p:txBody>
      </p:sp>
      <p:sp>
        <p:nvSpPr>
          <p:cNvPr id="736" name="Google Shape;736;p76"/>
          <p:cNvSpPr txBox="1"/>
          <p:nvPr>
            <p:ph idx="6" type="title"/>
          </p:nvPr>
        </p:nvSpPr>
        <p:spPr>
          <a:xfrm>
            <a:off x="6308325" y="2431250"/>
            <a:ext cx="2502300" cy="73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rPr lang="en"/>
              <a:t>Used K-folds to help analyze model performance</a:t>
            </a:r>
            <a:endParaRPr/>
          </a:p>
        </p:txBody>
      </p:sp>
      <p:grpSp>
        <p:nvGrpSpPr>
          <p:cNvPr id="737" name="Google Shape;737;p76"/>
          <p:cNvGrpSpPr/>
          <p:nvPr/>
        </p:nvGrpSpPr>
        <p:grpSpPr>
          <a:xfrm>
            <a:off x="227875" y="223475"/>
            <a:ext cx="1214500" cy="170400"/>
            <a:chOff x="304025" y="203375"/>
            <a:chExt cx="1214500" cy="170400"/>
          </a:xfrm>
        </p:grpSpPr>
        <p:sp>
          <p:nvSpPr>
            <p:cNvPr id="738" name="Google Shape;738;p76"/>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739" name="Google Shape;739;p76"/>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740" name="Google Shape;740;p76"/>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pic>
        <p:nvPicPr>
          <p:cNvPr id="741" name="Google Shape;741;p76"/>
          <p:cNvPicPr preferRelativeResize="0"/>
          <p:nvPr/>
        </p:nvPicPr>
        <p:blipFill>
          <a:blip r:embed="rId3">
            <a:alphaModFix/>
          </a:blip>
          <a:stretch>
            <a:fillRect/>
          </a:stretch>
        </p:blipFill>
        <p:spPr>
          <a:xfrm>
            <a:off x="3503863" y="340974"/>
            <a:ext cx="2261576" cy="1270900"/>
          </a:xfrm>
          <a:prstGeom prst="rect">
            <a:avLst/>
          </a:prstGeom>
          <a:noFill/>
          <a:ln cap="flat" cmpd="sng" w="19050">
            <a:solidFill>
              <a:schemeClr val="dk1"/>
            </a:solidFill>
            <a:prstDash val="solid"/>
            <a:round/>
            <a:headEnd len="sm" w="sm" type="none"/>
            <a:tailEnd len="sm" w="sm" type="none"/>
          </a:ln>
        </p:spPr>
      </p:pic>
      <p:pic>
        <p:nvPicPr>
          <p:cNvPr id="742" name="Google Shape;742;p76"/>
          <p:cNvPicPr preferRelativeResize="0"/>
          <p:nvPr/>
        </p:nvPicPr>
        <p:blipFill>
          <a:blip r:embed="rId4">
            <a:alphaModFix/>
          </a:blip>
          <a:stretch>
            <a:fillRect/>
          </a:stretch>
        </p:blipFill>
        <p:spPr>
          <a:xfrm>
            <a:off x="6422487" y="227274"/>
            <a:ext cx="2140417" cy="1498301"/>
          </a:xfrm>
          <a:prstGeom prst="rect">
            <a:avLst/>
          </a:prstGeom>
          <a:noFill/>
          <a:ln cap="flat" cmpd="sng" w="19050">
            <a:solidFill>
              <a:schemeClr val="dk1"/>
            </a:solidFill>
            <a:prstDash val="solid"/>
            <a:round/>
            <a:headEnd len="sm" w="sm" type="none"/>
            <a:tailEnd len="sm" w="sm" type="none"/>
          </a:ln>
        </p:spPr>
      </p:pic>
      <p:sp>
        <p:nvSpPr>
          <p:cNvPr id="743" name="Google Shape;743;p76"/>
          <p:cNvSpPr txBox="1"/>
          <p:nvPr>
            <p:ph idx="5" type="title"/>
          </p:nvPr>
        </p:nvSpPr>
        <p:spPr>
          <a:xfrm>
            <a:off x="1429450" y="1653313"/>
            <a:ext cx="7599600" cy="73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rPr lang="en" sz="1800"/>
              <a:t>Optimized other parameters (learning rate, epochs, regularization constant, batch size, k) by hand</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77"/>
          <p:cNvSpPr txBox="1"/>
          <p:nvPr>
            <p:ph idx="9" type="title"/>
          </p:nvPr>
        </p:nvSpPr>
        <p:spPr>
          <a:xfrm>
            <a:off x="2445532" y="3159125"/>
            <a:ext cx="1929900" cy="558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accent1"/>
              </a:buClr>
              <a:buSzPts val="1100"/>
              <a:buNone/>
            </a:pPr>
            <a:r>
              <a:rPr lang="en"/>
              <a:t>$0,000</a:t>
            </a:r>
            <a:endParaRPr/>
          </a:p>
        </p:txBody>
      </p:sp>
      <p:sp>
        <p:nvSpPr>
          <p:cNvPr id="749" name="Google Shape;749;p77"/>
          <p:cNvSpPr txBox="1"/>
          <p:nvPr>
            <p:ph idx="2" type="title"/>
          </p:nvPr>
        </p:nvSpPr>
        <p:spPr>
          <a:xfrm>
            <a:off x="4514725" y="457200"/>
            <a:ext cx="4400700" cy="7389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None/>
            </a:pPr>
            <a:r>
              <a:rPr lang="en"/>
              <a:t>20XX</a:t>
            </a:r>
            <a:endParaRPr/>
          </a:p>
        </p:txBody>
      </p:sp>
      <p:sp>
        <p:nvSpPr>
          <p:cNvPr id="750" name="Google Shape;750;p77"/>
          <p:cNvSpPr txBox="1"/>
          <p:nvPr>
            <p:ph idx="1" type="subTitle"/>
          </p:nvPr>
        </p:nvSpPr>
        <p:spPr>
          <a:xfrm>
            <a:off x="228600" y="1384300"/>
            <a:ext cx="3060600" cy="5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None/>
            </a:pPr>
            <a:r>
              <a:rPr lang="en"/>
              <a:t>Gross Profit</a:t>
            </a:r>
            <a:endParaRPr/>
          </a:p>
        </p:txBody>
      </p:sp>
      <p:sp>
        <p:nvSpPr>
          <p:cNvPr id="751" name="Google Shape;751;p77"/>
          <p:cNvSpPr txBox="1"/>
          <p:nvPr>
            <p:ph idx="3" type="subTitle"/>
          </p:nvPr>
        </p:nvSpPr>
        <p:spPr>
          <a:xfrm>
            <a:off x="4787400" y="1384300"/>
            <a:ext cx="3060600" cy="5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 Profit</a:t>
            </a:r>
            <a:endParaRPr/>
          </a:p>
        </p:txBody>
      </p:sp>
      <p:sp>
        <p:nvSpPr>
          <p:cNvPr id="752" name="Google Shape;752;p77"/>
          <p:cNvSpPr txBox="1"/>
          <p:nvPr>
            <p:ph idx="4" type="subTitle"/>
          </p:nvPr>
        </p:nvSpPr>
        <p:spPr>
          <a:xfrm>
            <a:off x="228600" y="1971750"/>
            <a:ext cx="2409900" cy="55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1"/>
              </a:buClr>
              <a:buSzPts val="1100"/>
              <a:buNone/>
            </a:pPr>
            <a:r>
              <a:rPr lang="en">
                <a:latin typeface="Crimson Pro Medium"/>
                <a:ea typeface="Crimson Pro Medium"/>
                <a:cs typeface="Crimson Pro Medium"/>
                <a:sym typeface="Crimson Pro Medium"/>
              </a:rPr>
              <a:t>Revenue</a:t>
            </a:r>
            <a:endParaRPr>
              <a:latin typeface="Crimson Pro Medium"/>
              <a:ea typeface="Crimson Pro Medium"/>
              <a:cs typeface="Crimson Pro Medium"/>
              <a:sym typeface="Crimson Pro Medium"/>
            </a:endParaRPr>
          </a:p>
        </p:txBody>
      </p:sp>
      <p:sp>
        <p:nvSpPr>
          <p:cNvPr id="753" name="Google Shape;753;p77"/>
          <p:cNvSpPr txBox="1"/>
          <p:nvPr>
            <p:ph idx="5" type="subTitle"/>
          </p:nvPr>
        </p:nvSpPr>
        <p:spPr>
          <a:xfrm>
            <a:off x="239820" y="2565375"/>
            <a:ext cx="2409900" cy="55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1"/>
              </a:buClr>
              <a:buSzPts val="1100"/>
              <a:buNone/>
            </a:pPr>
            <a:r>
              <a:rPr lang="en">
                <a:latin typeface="Crimson Pro Medium"/>
                <a:ea typeface="Crimson Pro Medium"/>
                <a:cs typeface="Crimson Pro Medium"/>
                <a:sym typeface="Crimson Pro Medium"/>
              </a:rPr>
              <a:t>Cost of Goods</a:t>
            </a:r>
            <a:endParaRPr>
              <a:latin typeface="Crimson Pro Medium"/>
              <a:ea typeface="Crimson Pro Medium"/>
              <a:cs typeface="Crimson Pro Medium"/>
              <a:sym typeface="Crimson Pro Medium"/>
            </a:endParaRPr>
          </a:p>
        </p:txBody>
      </p:sp>
      <p:sp>
        <p:nvSpPr>
          <p:cNvPr id="754" name="Google Shape;754;p77"/>
          <p:cNvSpPr txBox="1"/>
          <p:nvPr>
            <p:ph idx="6" type="title"/>
          </p:nvPr>
        </p:nvSpPr>
        <p:spPr>
          <a:xfrm>
            <a:off x="2438400" y="1981200"/>
            <a:ext cx="1929900" cy="558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accent1"/>
              </a:buClr>
              <a:buSzPts val="1100"/>
              <a:buNone/>
            </a:pPr>
            <a:r>
              <a:rPr lang="en"/>
              <a:t>$0,000</a:t>
            </a:r>
            <a:endParaRPr/>
          </a:p>
        </p:txBody>
      </p:sp>
      <p:sp>
        <p:nvSpPr>
          <p:cNvPr id="755" name="Google Shape;755;p77"/>
          <p:cNvSpPr txBox="1"/>
          <p:nvPr>
            <p:ph idx="7" type="title"/>
          </p:nvPr>
        </p:nvSpPr>
        <p:spPr>
          <a:xfrm>
            <a:off x="2438400" y="2565375"/>
            <a:ext cx="1929900" cy="558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accent1"/>
              </a:buClr>
              <a:buSzPts val="1100"/>
              <a:buNone/>
            </a:pPr>
            <a:r>
              <a:rPr lang="en"/>
              <a:t>$0,000</a:t>
            </a:r>
            <a:endParaRPr/>
          </a:p>
        </p:txBody>
      </p:sp>
      <p:sp>
        <p:nvSpPr>
          <p:cNvPr id="756" name="Google Shape;756;p77"/>
          <p:cNvSpPr txBox="1"/>
          <p:nvPr>
            <p:ph idx="8" type="subTitle"/>
          </p:nvPr>
        </p:nvSpPr>
        <p:spPr>
          <a:xfrm>
            <a:off x="250922" y="3159125"/>
            <a:ext cx="2409900" cy="55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Gross Profit</a:t>
            </a:r>
            <a:endParaRPr/>
          </a:p>
        </p:txBody>
      </p:sp>
      <p:sp>
        <p:nvSpPr>
          <p:cNvPr id="757" name="Google Shape;757;p77"/>
          <p:cNvSpPr txBox="1"/>
          <p:nvPr>
            <p:ph idx="13" type="subTitle"/>
          </p:nvPr>
        </p:nvSpPr>
        <p:spPr>
          <a:xfrm>
            <a:off x="4781550" y="1958400"/>
            <a:ext cx="2340900" cy="55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1"/>
              </a:buClr>
              <a:buSzPts val="1100"/>
              <a:buNone/>
            </a:pPr>
            <a:r>
              <a:rPr lang="en">
                <a:latin typeface="Crimson Pro Medium"/>
                <a:ea typeface="Crimson Pro Medium"/>
                <a:cs typeface="Crimson Pro Medium"/>
                <a:sym typeface="Crimson Pro Medium"/>
              </a:rPr>
              <a:t>Revenue</a:t>
            </a:r>
            <a:endParaRPr>
              <a:latin typeface="Crimson Pro Medium"/>
              <a:ea typeface="Crimson Pro Medium"/>
              <a:cs typeface="Crimson Pro Medium"/>
              <a:sym typeface="Crimson Pro Medium"/>
            </a:endParaRPr>
          </a:p>
        </p:txBody>
      </p:sp>
      <p:sp>
        <p:nvSpPr>
          <p:cNvPr id="758" name="Google Shape;758;p77"/>
          <p:cNvSpPr txBox="1"/>
          <p:nvPr>
            <p:ph type="title"/>
          </p:nvPr>
        </p:nvSpPr>
        <p:spPr>
          <a:xfrm>
            <a:off x="230900" y="457200"/>
            <a:ext cx="4406400" cy="7389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t>Financial Snapshot</a:t>
            </a:r>
            <a:endParaRPr/>
          </a:p>
        </p:txBody>
      </p:sp>
      <p:sp>
        <p:nvSpPr>
          <p:cNvPr id="759" name="Google Shape;759;p77"/>
          <p:cNvSpPr txBox="1"/>
          <p:nvPr>
            <p:ph idx="14" type="title"/>
          </p:nvPr>
        </p:nvSpPr>
        <p:spPr>
          <a:xfrm>
            <a:off x="6991350" y="1967838"/>
            <a:ext cx="1929900" cy="558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accent1"/>
              </a:buClr>
              <a:buSzPts val="1100"/>
              <a:buNone/>
            </a:pPr>
            <a:r>
              <a:rPr lang="en"/>
              <a:t>$0,000</a:t>
            </a:r>
            <a:endParaRPr/>
          </a:p>
        </p:txBody>
      </p:sp>
      <p:sp>
        <p:nvSpPr>
          <p:cNvPr id="760" name="Google Shape;760;p77"/>
          <p:cNvSpPr txBox="1"/>
          <p:nvPr>
            <p:ph idx="15" type="subTitle"/>
          </p:nvPr>
        </p:nvSpPr>
        <p:spPr>
          <a:xfrm>
            <a:off x="4781550" y="2552763"/>
            <a:ext cx="2340900" cy="55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1"/>
              </a:buClr>
              <a:buSzPts val="1100"/>
              <a:buNone/>
            </a:pPr>
            <a:r>
              <a:rPr lang="en">
                <a:latin typeface="Crimson Pro Medium"/>
                <a:ea typeface="Crimson Pro Medium"/>
                <a:cs typeface="Crimson Pro Medium"/>
                <a:sym typeface="Crimson Pro Medium"/>
              </a:rPr>
              <a:t>Cost of Goods</a:t>
            </a:r>
            <a:endParaRPr>
              <a:latin typeface="Crimson Pro Medium"/>
              <a:ea typeface="Crimson Pro Medium"/>
              <a:cs typeface="Crimson Pro Medium"/>
              <a:sym typeface="Crimson Pro Medium"/>
            </a:endParaRPr>
          </a:p>
        </p:txBody>
      </p:sp>
      <p:sp>
        <p:nvSpPr>
          <p:cNvPr id="761" name="Google Shape;761;p77"/>
          <p:cNvSpPr txBox="1"/>
          <p:nvPr>
            <p:ph idx="16" type="title"/>
          </p:nvPr>
        </p:nvSpPr>
        <p:spPr>
          <a:xfrm>
            <a:off x="6991350" y="2562200"/>
            <a:ext cx="1929900" cy="558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accent1"/>
              </a:buClr>
              <a:buSzPts val="1100"/>
              <a:buNone/>
            </a:pPr>
            <a:r>
              <a:rPr lang="en"/>
              <a:t>$0,000</a:t>
            </a:r>
            <a:endParaRPr/>
          </a:p>
        </p:txBody>
      </p:sp>
      <p:sp>
        <p:nvSpPr>
          <p:cNvPr id="762" name="Google Shape;762;p77"/>
          <p:cNvSpPr txBox="1"/>
          <p:nvPr>
            <p:ph idx="17" type="subTitle"/>
          </p:nvPr>
        </p:nvSpPr>
        <p:spPr>
          <a:xfrm>
            <a:off x="4781550" y="3188950"/>
            <a:ext cx="2340900" cy="55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1"/>
              </a:buClr>
              <a:buSzPts val="1100"/>
              <a:buNone/>
            </a:pPr>
            <a:r>
              <a:rPr lang="en">
                <a:latin typeface="Crimson Pro Medium"/>
                <a:ea typeface="Crimson Pro Medium"/>
                <a:cs typeface="Crimson Pro Medium"/>
                <a:sym typeface="Crimson Pro Medium"/>
              </a:rPr>
              <a:t>Operating Expenses</a:t>
            </a:r>
            <a:endParaRPr>
              <a:latin typeface="Crimson Pro Medium"/>
              <a:ea typeface="Crimson Pro Medium"/>
              <a:cs typeface="Crimson Pro Medium"/>
              <a:sym typeface="Crimson Pro Medium"/>
            </a:endParaRPr>
          </a:p>
        </p:txBody>
      </p:sp>
      <p:sp>
        <p:nvSpPr>
          <p:cNvPr id="763" name="Google Shape;763;p77"/>
          <p:cNvSpPr txBox="1"/>
          <p:nvPr>
            <p:ph idx="18" type="title"/>
          </p:nvPr>
        </p:nvSpPr>
        <p:spPr>
          <a:xfrm>
            <a:off x="6991350" y="3198388"/>
            <a:ext cx="1929900" cy="558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accent1"/>
              </a:buClr>
              <a:buSzPts val="1100"/>
              <a:buNone/>
            </a:pPr>
            <a:r>
              <a:rPr lang="en"/>
              <a:t>$0,000</a:t>
            </a:r>
            <a:endParaRPr/>
          </a:p>
        </p:txBody>
      </p:sp>
      <p:sp>
        <p:nvSpPr>
          <p:cNvPr id="764" name="Google Shape;764;p77"/>
          <p:cNvSpPr txBox="1"/>
          <p:nvPr>
            <p:ph idx="19" type="subTitle"/>
          </p:nvPr>
        </p:nvSpPr>
        <p:spPr>
          <a:xfrm>
            <a:off x="4781550" y="3802375"/>
            <a:ext cx="2340900" cy="55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1"/>
              </a:buClr>
              <a:buSzPts val="1100"/>
              <a:buNone/>
            </a:pPr>
            <a:r>
              <a:rPr lang="en">
                <a:latin typeface="Crimson Pro Medium"/>
                <a:ea typeface="Crimson Pro Medium"/>
                <a:cs typeface="Crimson Pro Medium"/>
                <a:sym typeface="Crimson Pro Medium"/>
              </a:rPr>
              <a:t>Taxes</a:t>
            </a:r>
            <a:endParaRPr>
              <a:latin typeface="Crimson Pro Medium"/>
              <a:ea typeface="Crimson Pro Medium"/>
              <a:cs typeface="Crimson Pro Medium"/>
              <a:sym typeface="Crimson Pro Medium"/>
            </a:endParaRPr>
          </a:p>
        </p:txBody>
      </p:sp>
      <p:sp>
        <p:nvSpPr>
          <p:cNvPr id="765" name="Google Shape;765;p77"/>
          <p:cNvSpPr txBox="1"/>
          <p:nvPr>
            <p:ph idx="20" type="title"/>
          </p:nvPr>
        </p:nvSpPr>
        <p:spPr>
          <a:xfrm>
            <a:off x="6991350" y="3811813"/>
            <a:ext cx="1929900" cy="558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accent1"/>
              </a:buClr>
              <a:buSzPts val="1100"/>
              <a:buNone/>
            </a:pPr>
            <a:r>
              <a:rPr lang="en"/>
              <a:t>$0,000</a:t>
            </a:r>
            <a:endParaRPr/>
          </a:p>
        </p:txBody>
      </p:sp>
      <p:sp>
        <p:nvSpPr>
          <p:cNvPr id="766" name="Google Shape;766;p77"/>
          <p:cNvSpPr txBox="1"/>
          <p:nvPr>
            <p:ph idx="21" type="subTitle"/>
          </p:nvPr>
        </p:nvSpPr>
        <p:spPr>
          <a:xfrm>
            <a:off x="4781550" y="4405575"/>
            <a:ext cx="2340900" cy="55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1"/>
              </a:buClr>
              <a:buSzPts val="1100"/>
              <a:buNone/>
            </a:pPr>
            <a:r>
              <a:rPr lang="en"/>
              <a:t>Net Profit</a:t>
            </a:r>
            <a:endParaRPr/>
          </a:p>
        </p:txBody>
      </p:sp>
      <p:sp>
        <p:nvSpPr>
          <p:cNvPr id="767" name="Google Shape;767;p77"/>
          <p:cNvSpPr txBox="1"/>
          <p:nvPr>
            <p:ph idx="22" type="title"/>
          </p:nvPr>
        </p:nvSpPr>
        <p:spPr>
          <a:xfrm>
            <a:off x="6991350" y="4415013"/>
            <a:ext cx="1929900" cy="558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$0,000</a:t>
            </a:r>
            <a:endParaRPr/>
          </a:p>
        </p:txBody>
      </p:sp>
      <p:grpSp>
        <p:nvGrpSpPr>
          <p:cNvPr id="768" name="Google Shape;768;p77"/>
          <p:cNvGrpSpPr/>
          <p:nvPr/>
        </p:nvGrpSpPr>
        <p:grpSpPr>
          <a:xfrm>
            <a:off x="227875" y="223475"/>
            <a:ext cx="1214500" cy="170400"/>
            <a:chOff x="304025" y="203375"/>
            <a:chExt cx="1214500" cy="170400"/>
          </a:xfrm>
        </p:grpSpPr>
        <p:sp>
          <p:nvSpPr>
            <p:cNvPr id="769" name="Google Shape;769;p77"/>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770" name="Google Shape;770;p77"/>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771" name="Google Shape;771;p77"/>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772" name="Google Shape;772;p77"/>
          <p:cNvGrpSpPr/>
          <p:nvPr/>
        </p:nvGrpSpPr>
        <p:grpSpPr>
          <a:xfrm>
            <a:off x="227875" y="223475"/>
            <a:ext cx="1214400" cy="170400"/>
            <a:chOff x="304025" y="203375"/>
            <a:chExt cx="1214400" cy="170400"/>
          </a:xfrm>
        </p:grpSpPr>
        <p:sp>
          <p:nvSpPr>
            <p:cNvPr id="773" name="Google Shape;773;p77"/>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Space Grotesk"/>
                  <a:ea typeface="Space Grotesk"/>
                  <a:cs typeface="Space Grotesk"/>
                  <a:sym typeface="Space Grotesk"/>
                </a:rPr>
                <a:t>Section</a:t>
              </a:r>
              <a:endParaRPr sz="800">
                <a:solidFill>
                  <a:schemeClr val="dk2"/>
                </a:solidFill>
                <a:latin typeface="Space Grotesk"/>
                <a:ea typeface="Space Grotesk"/>
                <a:cs typeface="Space Grotesk"/>
                <a:sym typeface="Space Grotesk"/>
              </a:endParaRPr>
            </a:p>
          </p:txBody>
        </p:sp>
        <p:cxnSp>
          <p:nvCxnSpPr>
            <p:cNvPr id="774" name="Google Shape;774;p77"/>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775" name="Google Shape;775;p77"/>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oard Meeting Presentation">
  <a:themeElements>
    <a:clrScheme name="Simple Light">
      <a:dk1>
        <a:srgbClr val="FFFCE9"/>
      </a:dk1>
      <a:lt1>
        <a:srgbClr val="093607"/>
      </a:lt1>
      <a:dk2>
        <a:srgbClr val="0B213F"/>
      </a:dk2>
      <a:lt2>
        <a:srgbClr val="D6D5CD"/>
      </a:lt2>
      <a:accent1>
        <a:srgbClr val="000000"/>
      </a:accent1>
      <a:accent2>
        <a:srgbClr val="212121"/>
      </a:accent2>
      <a:accent3>
        <a:srgbClr val="78909C"/>
      </a:accent3>
      <a:accent4>
        <a:srgbClr val="FFAB40"/>
      </a:accent4>
      <a:accent5>
        <a:srgbClr val="0097A7"/>
      </a:accent5>
      <a:accent6>
        <a:srgbClr val="EEFF41"/>
      </a:accent6>
      <a:hlink>
        <a:srgbClr val="FFFCE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